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omments/comment1.xml" ContentType="application/vnd.openxmlformats-officedocument.presentationml.comments+xml"/>
  <Override PartName="/ppt/presentation.xml" ContentType="application/vnd.openxmlformats-officedocument.presentationml.presentation.main+xml"/>
  <Override PartName="/ppt/presProps.xml" ContentType="application/vnd.openxmlformats-officedocument.presentationml.presProps+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id="0" initials="" name="veronica de monserrat tolama sanchez"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presProps.xml" Type="http://schemas.openxmlformats.org/officeDocument/2006/relationships/presProps" Id="rId2"/><Relationship Target="slides/slide6.xml" Type="http://schemas.openxmlformats.org/officeDocument/2006/relationships/slide" Id="rId12"/><Relationship Target="slides/slide7.xml" Type="http://schemas.openxmlformats.org/officeDocument/2006/relationships/slide" Id="rId13"/><Relationship Target="theme/theme1.xml" Type="http://schemas.openxmlformats.org/officeDocument/2006/relationships/theme" Id="rId1"/><Relationship Target="commentAuthors.xml" Type="http://schemas.openxmlformats.org/officeDocument/2006/relationships/commentAuthors" Id="rId4"/><Relationship Target="slides/slide4.xml" Type="http://schemas.openxmlformats.org/officeDocument/2006/relationships/slide" Id="rId10"/><Relationship Target="tableStyles.xml" Type="http://schemas.openxmlformats.org/officeDocument/2006/relationships/tableStyles" Id="rId3"/><Relationship Target="slides/slide5.xml" Type="http://schemas.openxmlformats.org/officeDocument/2006/relationships/slide" Id="rId11"/><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1.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0">
    <p:pos y="0" x="6000"/>
    <p:text>HABER CHICAS CADA UNA ESCOJA LOS DIFERENTES BUSCADORES OK http://cefire.edu.gva.es/file.php/1/Comunicacion_y_apertura/B4_RecursosEducativos/buscador_textual.html ESE ES EL LINK AHI LO ENCUENTRAN PORFA SOLO LEANLO Y SAQUEN LO MAS IMPORTANTE LO QUE ENTIENDAN LO PONEN EN DIAPOSITIVAS PARA QUE MAÑA LO EXPLIQUEN OK</p:text>
  </p:cm>
</p:cmLst>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8" name="Shape 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8" name="Shape 98"/>
        <p:cNvGrpSpPr/>
        <p:nvPr/>
      </p:nvGrpSpPr>
      <p:grpSpPr>
        <a:xfrm>
          <a:off y="0" x="0"/>
          <a:ext cy="0" cx="0"/>
          <a:chOff y="0" x="0"/>
          <a:chExt cy="0" cx="0"/>
        </a:xfrm>
      </p:grpSpPr>
      <p:sp>
        <p:nvSpPr>
          <p:cNvPr id="99" name="Shape 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0" name="Shape 1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9" name="Shape 109"/>
        <p:cNvGrpSpPr/>
        <p:nvPr/>
      </p:nvGrpSpPr>
      <p:grpSpPr>
        <a:xfrm>
          <a:off y="0" x="0"/>
          <a:ext cy="0" cx="0"/>
          <a:chOff y="0" x="0"/>
          <a:chExt cy="0" cx="0"/>
        </a:xfrm>
      </p:grpSpPr>
      <p:sp>
        <p:nvSpPr>
          <p:cNvPr id="110" name="Shape 11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1" name="Shape 1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y="0" x="0"/>
          <a:ext cy="0" cx="0"/>
          <a:chOff y="0" x="0"/>
          <a:chExt cy="0" cx="0"/>
        </a:xfrm>
      </p:grpSpPr>
      <p:sp>
        <p:nvSpPr>
          <p:cNvPr id="13" name="Shape 13"/>
          <p:cNvSpPr txBox="1"/>
          <p:nvPr>
            <p:ph type="ctrTitle"/>
          </p:nvPr>
        </p:nvSpPr>
        <p:spPr>
          <a:xfrm>
            <a:off y="1095856" x="1997075"/>
            <a:ext cy="1102500" cx="6400799"/>
          </a:xfrm>
          <a:prstGeom prst="rect">
            <a:avLst/>
          </a:prstGeom>
        </p:spPr>
        <p:txBody>
          <a:bodyPr bIns="91425" rIns="91425" lIns="91425" tIns="91425" anchor="b" anchorCtr="0"/>
          <a:lstStyle>
            <a:lvl1pPr>
              <a:spcBef>
                <a:spcPts val="0"/>
              </a:spcBef>
              <a:buSzPct val="100000"/>
              <a:defRPr b="1" sz="4800"/>
            </a:lvl1pPr>
            <a:lvl2pPr>
              <a:spcBef>
                <a:spcPts val="0"/>
              </a:spcBef>
              <a:buSzPct val="100000"/>
              <a:defRPr b="1" sz="4800"/>
            </a:lvl2pPr>
            <a:lvl3pPr>
              <a:spcBef>
                <a:spcPts val="0"/>
              </a:spcBef>
              <a:buSzPct val="100000"/>
              <a:defRPr b="1" sz="4800"/>
            </a:lvl3pPr>
            <a:lvl4pPr>
              <a:spcBef>
                <a:spcPts val="0"/>
              </a:spcBef>
              <a:buSzPct val="100000"/>
              <a:defRPr b="1" sz="4800"/>
            </a:lvl4pPr>
            <a:lvl5pPr>
              <a:spcBef>
                <a:spcPts val="0"/>
              </a:spcBef>
              <a:buSzPct val="100000"/>
              <a:defRPr b="1" sz="4800"/>
            </a:lvl5pPr>
            <a:lvl6pPr>
              <a:spcBef>
                <a:spcPts val="0"/>
              </a:spcBef>
              <a:buSzPct val="100000"/>
              <a:defRPr b="1" sz="4800"/>
            </a:lvl6pPr>
            <a:lvl7pPr>
              <a:spcBef>
                <a:spcPts val="0"/>
              </a:spcBef>
              <a:buSzPct val="100000"/>
              <a:defRPr b="1" sz="4800"/>
            </a:lvl7pPr>
            <a:lvl8pPr>
              <a:spcBef>
                <a:spcPts val="0"/>
              </a:spcBef>
              <a:buSzPct val="100000"/>
              <a:defRPr b="1" sz="4800"/>
            </a:lvl8pPr>
            <a:lvl9pPr>
              <a:spcBef>
                <a:spcPts val="0"/>
              </a:spcBef>
              <a:buSzPct val="100000"/>
              <a:defRPr b="1" sz="4800"/>
            </a:lvl9pPr>
          </a:lstStyle>
          <a:p/>
        </p:txBody>
      </p:sp>
      <p:sp>
        <p:nvSpPr>
          <p:cNvPr id="14" name="Shape 14"/>
          <p:cNvSpPr txBox="1"/>
          <p:nvPr>
            <p:ph idx="1" type="subTitle"/>
          </p:nvPr>
        </p:nvSpPr>
        <p:spPr>
          <a:xfrm>
            <a:off y="2251802" x="1997075"/>
            <a:ext cy="871800" cx="6400799"/>
          </a:xfrm>
          <a:prstGeom prst="rect">
            <a:avLst/>
          </a:prstGeom>
        </p:spPr>
        <p:txBody>
          <a:bodyPr bIns="91425" rIns="91425" lIns="91425" tIns="91425" anchor="t" anchorCtr="0"/>
          <a:lstStyle>
            <a:lvl1pPr>
              <a:spcBef>
                <a:spcPts val="0"/>
              </a:spcBef>
              <a:buClr>
                <a:srgbClr val="FFFFFF"/>
              </a:buClr>
              <a:buNone/>
              <a:defRPr>
                <a:solidFill>
                  <a:srgbClr val="FFFFFF"/>
                </a:solidFill>
              </a:defRPr>
            </a:lvl1pPr>
            <a:lvl2pPr>
              <a:spcBef>
                <a:spcPts val="0"/>
              </a:spcBef>
              <a:buClr>
                <a:srgbClr val="FFFFFF"/>
              </a:buClr>
              <a:buSzPct val="100000"/>
              <a:buNone/>
              <a:defRPr sz="3200">
                <a:solidFill>
                  <a:srgbClr val="FFFFFF"/>
                </a:solidFill>
              </a:defRPr>
            </a:lvl2pPr>
            <a:lvl3pPr>
              <a:spcBef>
                <a:spcPts val="0"/>
              </a:spcBef>
              <a:buClr>
                <a:srgbClr val="FFFFFF"/>
              </a:buClr>
              <a:buSzPct val="100000"/>
              <a:buNone/>
              <a:defRPr sz="3200">
                <a:solidFill>
                  <a:srgbClr val="FFFFFF"/>
                </a:solidFill>
              </a:defRPr>
            </a:lvl3pPr>
            <a:lvl4pPr>
              <a:spcBef>
                <a:spcPts val="0"/>
              </a:spcBef>
              <a:buClr>
                <a:srgbClr val="FFFFFF"/>
              </a:buClr>
              <a:buSzPct val="100000"/>
              <a:buNone/>
              <a:defRPr sz="3200">
                <a:solidFill>
                  <a:srgbClr val="FFFFFF"/>
                </a:solidFill>
              </a:defRPr>
            </a:lvl4pPr>
            <a:lvl5pPr>
              <a:spcBef>
                <a:spcPts val="0"/>
              </a:spcBef>
              <a:buClr>
                <a:srgbClr val="FFFFFF"/>
              </a:buClr>
              <a:buSzPct val="100000"/>
              <a:buNone/>
              <a:defRPr sz="3200">
                <a:solidFill>
                  <a:srgbClr val="FFFFFF"/>
                </a:solidFill>
              </a:defRPr>
            </a:lvl5pPr>
            <a:lvl6pPr>
              <a:spcBef>
                <a:spcPts val="0"/>
              </a:spcBef>
              <a:buClr>
                <a:srgbClr val="FFFFFF"/>
              </a:buClr>
              <a:buSzPct val="100000"/>
              <a:buNone/>
              <a:defRPr sz="3200">
                <a:solidFill>
                  <a:srgbClr val="FFFFFF"/>
                </a:solidFill>
              </a:defRPr>
            </a:lvl6pPr>
            <a:lvl7pPr>
              <a:spcBef>
                <a:spcPts val="0"/>
              </a:spcBef>
              <a:buClr>
                <a:srgbClr val="FFFFFF"/>
              </a:buClr>
              <a:buSzPct val="100000"/>
              <a:buNone/>
              <a:defRPr sz="3200">
                <a:solidFill>
                  <a:srgbClr val="FFFFFF"/>
                </a:solidFill>
              </a:defRPr>
            </a:lvl7pPr>
            <a:lvl8pPr>
              <a:spcBef>
                <a:spcPts val="0"/>
              </a:spcBef>
              <a:buClr>
                <a:srgbClr val="FFFFFF"/>
              </a:buClr>
              <a:buSzPct val="100000"/>
              <a:buNone/>
              <a:defRPr sz="3200">
                <a:solidFill>
                  <a:srgbClr val="FFFFFF"/>
                </a:solidFill>
              </a:defRPr>
            </a:lvl8pPr>
            <a:lvl9pPr>
              <a:spcBef>
                <a:spcPts val="0"/>
              </a:spcBef>
              <a:buClr>
                <a:srgbClr val="FFFFFF"/>
              </a:buClr>
              <a:buSzPct val="100000"/>
              <a:buNone/>
              <a:defRPr sz="3200">
                <a:solidFill>
                  <a:srgbClr val="FFFFFF"/>
                </a:solidFill>
              </a:defRPr>
            </a:lvl9pPr>
          </a:lstStyle>
          <a:p/>
        </p:txBody>
      </p:sp>
      <p:sp>
        <p:nvSpPr>
          <p:cNvPr id="15" name="Shape 15"/>
          <p:cNvSpPr/>
          <p:nvPr/>
        </p:nvSpPr>
        <p:spPr>
          <a:xfrm>
            <a:off y="0" x="0"/>
            <a:ext cy="5143499" cx="3135299"/>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16" name="Shape 16"/>
          <p:cNvSpPr/>
          <p:nvPr/>
        </p:nvSpPr>
        <p:spPr>
          <a:xfrm>
            <a:off y="0" x="3175"/>
            <a:ext cy="609600" cx="635000"/>
          </a:xfrm>
          <a:custGeom>
            <a:pathLst>
              <a:path w="400" extrusionOk="0" h="512">
                <a:moveTo>
                  <a:pt y="512" x="400"/>
                </a:moveTo>
                <a:lnTo>
                  <a:pt y="0" x="2"/>
                </a:lnTo>
                <a:lnTo>
                  <a:pt y="0" x="0"/>
                </a:lnTo>
                <a:lnTo>
                  <a:pt y="512" x="0"/>
                </a:lnTo>
                <a:lnTo>
                  <a:pt y="512" x="400"/>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17" name="Shape 17"/>
          <p:cNvSpPr/>
          <p:nvPr/>
        </p:nvSpPr>
        <p:spPr>
          <a:xfrm>
            <a:off y="1916906" x="3175"/>
            <a:ext cy="611981" cx="635000"/>
          </a:xfrm>
          <a:custGeom>
            <a:pathLst>
              <a:path w="400" extrusionOk="0" h="514">
                <a:moveTo>
                  <a:pt y="0" x="400"/>
                </a:moveTo>
                <a:lnTo>
                  <a:pt y="0" x="0"/>
                </a:lnTo>
                <a:lnTo>
                  <a:pt y="514" x="0"/>
                </a:lnTo>
                <a:lnTo>
                  <a:pt y="514"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18" name="Shape 18"/>
          <p:cNvSpPr/>
          <p:nvPr/>
        </p:nvSpPr>
        <p:spPr>
          <a:xfrm>
            <a:off y="1307306"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19" name="Shape 19"/>
          <p:cNvSpPr/>
          <p:nvPr/>
        </p:nvSpPr>
        <p:spPr>
          <a:xfrm>
            <a:off y="1307306"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0" name="Shape 20"/>
          <p:cNvSpPr/>
          <p:nvPr/>
        </p:nvSpPr>
        <p:spPr>
          <a:xfrm>
            <a:off y="3226593" x="152400"/>
            <a:ext cy="609600" cx="1317625"/>
          </a:xfrm>
          <a:custGeom>
            <a:pathLst>
              <a:path w="830" extrusionOk="0" h="512">
                <a:moveTo>
                  <a:pt y="0" x="830"/>
                </a:moveTo>
                <a:lnTo>
                  <a:pt y="0" x="398"/>
                </a:lnTo>
                <a:lnTo>
                  <a:pt y="512" x="0"/>
                </a:lnTo>
                <a:lnTo>
                  <a:pt y="512" x="432"/>
                </a:lnTo>
                <a:lnTo>
                  <a:pt y="0" x="83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21" name="Shape 21"/>
          <p:cNvSpPr/>
          <p:nvPr/>
        </p:nvSpPr>
        <p:spPr>
          <a:xfrm>
            <a:off y="2614612" x="152400"/>
            <a:ext cy="611981" cx="1317625"/>
          </a:xfrm>
          <a:custGeom>
            <a:pathLst>
              <a:path w="830" extrusionOk="0" h="514">
                <a:moveTo>
                  <a:pt y="0" x="432"/>
                </a:moveTo>
                <a:lnTo>
                  <a:pt y="0" x="0"/>
                </a:lnTo>
                <a:lnTo>
                  <a:pt y="514" x="398"/>
                </a:lnTo>
                <a:lnTo>
                  <a:pt y="514" x="830"/>
                </a:lnTo>
                <a:lnTo>
                  <a:pt y="0" x="432"/>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2" name="Shape 22"/>
          <p:cNvSpPr/>
          <p:nvPr/>
        </p:nvSpPr>
        <p:spPr>
          <a:xfrm>
            <a:off y="2614612" x="984250"/>
            <a:ext cy="611981" cx="1322387"/>
          </a:xfrm>
          <a:custGeom>
            <a:pathLst>
              <a:path w="833" extrusionOk="0" h="514">
                <a:moveTo>
                  <a:pt y="514" x="399"/>
                </a:moveTo>
                <a:lnTo>
                  <a:pt y="514" x="833"/>
                </a:lnTo>
                <a:lnTo>
                  <a:pt y="0" x="435"/>
                </a:lnTo>
                <a:lnTo>
                  <a:pt y="0" x="0"/>
                </a:lnTo>
                <a:lnTo>
                  <a:pt y="514" x="399"/>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3" name="Shape 23"/>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4" name="Shape 24"/>
          <p:cNvSpPr/>
          <p:nvPr/>
        </p:nvSpPr>
        <p:spPr>
          <a:xfrm>
            <a:off y="4533900" x="984250"/>
            <a:ext cy="609600" cx="1322387"/>
          </a:xfrm>
          <a:custGeom>
            <a:pathLst>
              <a:path w="833" extrusionOk="0" h="512">
                <a:moveTo>
                  <a:pt y="0" x="399"/>
                </a:moveTo>
                <a:lnTo>
                  <a:pt y="512" x="0"/>
                </a:lnTo>
                <a:lnTo>
                  <a:pt y="512" x="435"/>
                </a:lnTo>
                <a:lnTo>
                  <a:pt y="0" x="833"/>
                </a:lnTo>
                <a:lnTo>
                  <a:pt y="0" x="399"/>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25" name="Shape 25"/>
          <p:cNvSpPr/>
          <p:nvPr/>
        </p:nvSpPr>
        <p:spPr>
          <a:xfrm>
            <a:off y="3924300" x="984250"/>
            <a:ext cy="609600" cx="1322387"/>
          </a:xfrm>
          <a:custGeom>
            <a:pathLst>
              <a:path w="833" extrusionOk="0" h="512">
                <a:moveTo>
                  <a:pt y="0" x="435"/>
                </a:moveTo>
                <a:lnTo>
                  <a:pt y="0" x="0"/>
                </a:lnTo>
                <a:lnTo>
                  <a:pt y="512" x="399"/>
                </a:lnTo>
                <a:lnTo>
                  <a:pt y="512" x="833"/>
                </a:lnTo>
                <a:lnTo>
                  <a:pt y="0" x="435"/>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6" name="Shape 26"/>
          <p:cNvSpPr/>
          <p:nvPr/>
        </p:nvSpPr>
        <p:spPr>
          <a:xfrm>
            <a:off y="3924300" x="1820863"/>
            <a:ext cy="609600" cx="1317625"/>
          </a:xfrm>
          <a:custGeom>
            <a:pathLst>
              <a:path w="830" extrusionOk="0" h="512">
                <a:moveTo>
                  <a:pt y="0" x="434"/>
                </a:moveTo>
                <a:lnTo>
                  <a:pt y="0" x="0"/>
                </a:lnTo>
                <a:lnTo>
                  <a:pt y="512" x="398"/>
                </a:lnTo>
                <a:lnTo>
                  <a:pt y="512" x="830"/>
                </a:lnTo>
                <a:lnTo>
                  <a:pt y="0" x="434"/>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27" name="Shape 27"/>
          <p:cNvSpPr/>
          <p:nvPr/>
        </p:nvSpPr>
        <p:spPr>
          <a:xfrm>
            <a:off y="609600"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28" name="Shape 28"/>
          <p:cNvSpPr/>
          <p:nvPr/>
        </p:nvSpPr>
        <p:spPr>
          <a:xfrm>
            <a:off y="1916906" x="152400"/>
            <a:ext cy="611981" cx="1317625"/>
          </a:xfrm>
          <a:custGeom>
            <a:pathLst>
              <a:path w="830" extrusionOk="0" h="514">
                <a:moveTo>
                  <a:pt y="514" x="0"/>
                </a:moveTo>
                <a:lnTo>
                  <a:pt y="514" x="432"/>
                </a:lnTo>
                <a:lnTo>
                  <a:pt y="0" x="830"/>
                </a:lnTo>
                <a:lnTo>
                  <a:pt y="0" x="398"/>
                </a:lnTo>
                <a:lnTo>
                  <a:pt y="514" x="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29" name="Shape 29"/>
          <p:cNvSpPr/>
          <p:nvPr/>
        </p:nvSpPr>
        <p:spPr>
          <a:xfrm>
            <a:off y="3226593" x="984250"/>
            <a:ext cy="609600" cx="1322387"/>
          </a:xfrm>
          <a:custGeom>
            <a:pathLst>
              <a:path w="833" extrusionOk="0" h="512">
                <a:moveTo>
                  <a:pt y="512" x="0"/>
                </a:moveTo>
                <a:lnTo>
                  <a:pt y="512" x="435"/>
                </a:lnTo>
                <a:lnTo>
                  <a:pt y="0" x="833"/>
                </a:lnTo>
                <a:lnTo>
                  <a:pt y="0" x="399"/>
                </a:lnTo>
                <a:lnTo>
                  <a:pt y="512" x="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0" name="Shape 3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1" name="Shape 31"/>
          <p:cNvSpPr/>
          <p:nvPr/>
        </p:nvSpPr>
        <p:spPr>
          <a:xfrm>
            <a:off y="4533900" x="1820863"/>
            <a:ext cy="609600" cx="1317625"/>
          </a:xfrm>
          <a:custGeom>
            <a:pathLst>
              <a:path w="830" extrusionOk="0" h="512">
                <a:moveTo>
                  <a:pt y="0" x="398"/>
                </a:moveTo>
                <a:lnTo>
                  <a:pt y="512" x="0"/>
                </a:lnTo>
                <a:lnTo>
                  <a:pt y="512" x="434"/>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2" name="Shape 32"/>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3" name="Shape 33"/>
          <p:cNvSpPr/>
          <p:nvPr/>
        </p:nvSpPr>
        <p:spPr>
          <a:xfrm>
            <a:off y="4533900" x="3175"/>
            <a:ext cy="609600" cx="635000"/>
          </a:xfrm>
          <a:custGeom>
            <a:pathLst>
              <a:path w="400" extrusionOk="0" h="512">
                <a:moveTo>
                  <a:pt y="0" x="400"/>
                </a:moveTo>
                <a:lnTo>
                  <a:pt y="0" x="0"/>
                </a:lnTo>
                <a:lnTo>
                  <a:pt y="512" x="0"/>
                </a:lnTo>
                <a:lnTo>
                  <a:pt y="512"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34" name="Shape 34"/>
          <p:cNvSpPr/>
          <p:nvPr/>
        </p:nvSpPr>
        <p:spPr>
          <a:xfrm>
            <a:off y="3924300"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35" name="Shape 35"/>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36" name="Shape 36"/>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37" name="Shape 37"/>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38" name="Shape 38"/>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39" name="Shape 39"/>
          <p:cNvSpPr/>
          <p:nvPr/>
        </p:nvSpPr>
        <p:spPr>
          <a:xfrm>
            <a:off y="2017" x="8397875"/>
            <a:ext cy="610209" cx="746125"/>
          </a:xfrm>
          <a:custGeom>
            <a:pathLst>
              <a:path w="470" extrusionOk="0" h="605">
                <a:moveTo>
                  <a:pt y="0" x="470"/>
                </a:moveTo>
                <a:lnTo>
                  <a:pt y="605" x="0"/>
                </a:lnTo>
                <a:lnTo>
                  <a:pt y="605" x="470"/>
                </a:lnTo>
                <a:lnTo>
                  <a:pt y="0" x="470"/>
                </a:lnTo>
                <a:close/>
              </a:path>
            </a:pathLst>
          </a:custGeom>
          <a:gradFill>
            <a:gsLst>
              <a:gs pos="0">
                <a:srgbClr val="0090DA"/>
              </a:gs>
              <a:gs pos="54000">
                <a:srgbClr val="0090DA"/>
              </a:gs>
              <a:gs pos="98000">
                <a:srgbClr val="2BC4F3"/>
              </a:gs>
              <a:gs pos="100000">
                <a:srgbClr val="00AEEE"/>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40" name="Shape 40"/>
          <p:cNvSpPr/>
          <p:nvPr/>
        </p:nvSpPr>
        <p:spPr>
          <a:xfrm>
            <a:off y="612225" x="8397875"/>
            <a:ext cy="607183" cx="746125"/>
          </a:xfrm>
          <a:custGeom>
            <a:pathLst>
              <a:path w="470" extrusionOk="0" h="602">
                <a:moveTo>
                  <a:pt y="0" x="0"/>
                </a:moveTo>
                <a:lnTo>
                  <a:pt y="602" x="470"/>
                </a:lnTo>
                <a:lnTo>
                  <a:pt y="0" x="470"/>
                </a:lnTo>
                <a:lnTo>
                  <a:pt y="0" x="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41" name="Shape 41"/>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2" name="Shape 42"/>
        <p:cNvGrpSpPr/>
        <p:nvPr/>
      </p:nvGrpSpPr>
      <p:grpSpPr>
        <a:xfrm>
          <a:off y="0" x="0"/>
          <a:ext cy="0" cx="0"/>
          <a:chOff y="0" x="0"/>
          <a:chExt cy="0" cx="0"/>
        </a:xfrm>
      </p:grpSpPr>
      <p:sp>
        <p:nvSpPr>
          <p:cNvPr id="43" name="Shape 43"/>
          <p:cNvSpPr txBox="1"/>
          <p:nvPr>
            <p:ph type="title"/>
          </p:nvPr>
        </p:nvSpPr>
        <p:spPr>
          <a:xfrm>
            <a:off y="205978" x="457200"/>
            <a:ext cy="857400" cx="687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4" name="Shape 44"/>
          <p:cNvSpPr txBox="1"/>
          <p:nvPr>
            <p:ph idx="1" type="body"/>
          </p:nvPr>
        </p:nvSpPr>
        <p:spPr>
          <a:xfrm>
            <a:off y="1200150" x="457200"/>
            <a:ext cy="36303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5" name="Shape 45"/>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46" name="Shape 46"/>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47" name="Shape 47"/>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48" name="Shape 48"/>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9" name="Shape 49"/>
        <p:cNvGrpSpPr/>
        <p:nvPr/>
      </p:nvGrpSpPr>
      <p:grpSpPr>
        <a:xfrm>
          <a:off y="0" x="0"/>
          <a:ext cy="0" cx="0"/>
          <a:chOff y="0" x="0"/>
          <a:chExt cy="0" cx="0"/>
        </a:xfrm>
      </p:grpSpPr>
      <p:sp>
        <p:nvSpPr>
          <p:cNvPr id="50" name="Shape 50"/>
          <p:cNvSpPr txBox="1"/>
          <p:nvPr>
            <p:ph type="title"/>
          </p:nvPr>
        </p:nvSpPr>
        <p:spPr>
          <a:xfrm>
            <a:off y="205978" x="457200"/>
            <a:ext cy="857400" cx="687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1" name="Shape 51"/>
          <p:cNvSpPr txBox="1"/>
          <p:nvPr>
            <p:ph idx="1" type="body"/>
          </p:nvPr>
        </p:nvSpPr>
        <p:spPr>
          <a:xfrm>
            <a:off y="1200150" x="457200"/>
            <a:ext cy="3630300" cx="4038599"/>
          </a:xfrm>
          <a:prstGeom prst="rect">
            <a:avLst/>
          </a:prstGeom>
        </p:spPr>
        <p:txBody>
          <a:bodyPr bIns="91425" rIns="91425" lIns="91425" t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2" name="Shape 52"/>
          <p:cNvSpPr txBox="1"/>
          <p:nvPr>
            <p:ph idx="2" type="body"/>
          </p:nvPr>
        </p:nvSpPr>
        <p:spPr>
          <a:xfrm>
            <a:off y="1200150" x="4648200"/>
            <a:ext cy="3630300" cx="4038599"/>
          </a:xfrm>
          <a:prstGeom prst="rect">
            <a:avLst/>
          </a:prstGeom>
        </p:spPr>
        <p:txBody>
          <a:bodyPr bIns="91425" rIns="91425" lIns="91425" t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3" name="Shape 5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54" name="Shape 5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55" name="Shape 5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56" name="Shape 5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687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9" name="Shape 59"/>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60" name="Shape 6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61" name="Shape 61"/>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62" name="Shape 62"/>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63" name="Shape 6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64" name="Shape 6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65" name="Shape 6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66" name="Shape 6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7" name="Shape 67"/>
        <p:cNvGrpSpPr/>
        <p:nvPr/>
      </p:nvGrpSpPr>
      <p:grpSpPr>
        <a:xfrm>
          <a:off y="0" x="0"/>
          <a:ext cy="0" cx="0"/>
          <a:chOff y="0" x="0"/>
          <a:chExt cy="0" cx="0"/>
        </a:xfrm>
      </p:grpSpPr>
      <p:sp>
        <p:nvSpPr>
          <p:cNvPr id="68" name="Shape 68"/>
          <p:cNvSpPr txBox="1"/>
          <p:nvPr>
            <p:ph idx="1" type="body"/>
          </p:nvPr>
        </p:nvSpPr>
        <p:spPr>
          <a:xfrm>
            <a:off y="3320653" x="1574800"/>
            <a:ext cy="513300" cx="5486399"/>
          </a:xfrm>
          <a:prstGeom prst="rect">
            <a:avLst/>
          </a:prstGeom>
        </p:spPr>
        <p:txBody>
          <a:bodyPr bIns="91425" rIns="91425" lIns="91425" tIns="91425" anchor="t" anchorCtr="0"/>
          <a:lstStyle>
            <a:lvl1pPr algn="ctr">
              <a:spcBef>
                <a:spcPts val="0"/>
              </a:spcBef>
              <a:buSzPct val="100000"/>
              <a:buNone/>
              <a:defRPr sz="1800"/>
            </a:lvl1pPr>
          </a:lstStyle>
          <a:p/>
        </p:txBody>
      </p:sp>
      <p:sp>
        <p:nvSpPr>
          <p:cNvPr id="69" name="Shape 69"/>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70" name="Shape 7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71" name="Shape 71"/>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a:pPr>
              <a:spcBef>
                <a:spcPts val="0"/>
              </a:spcBef>
              <a:buNone/>
            </a:pPr>
            <a:r>
              <a:t/>
            </a:r>
            <a:endParaRPr/>
          </a:p>
        </p:txBody>
      </p:sp>
      <p:sp>
        <p:nvSpPr>
          <p:cNvPr id="72" name="Shape 72"/>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73" name="Shape 7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74" name="Shape 7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75" name="Shape 7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
        <p:nvSpPr>
          <p:cNvPr id="76" name="Shape 7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a:pPr>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7" name="Shape 77"/>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890DA"/>
            </a:gs>
            <a:gs pos="100000">
              <a:schemeClr val="dk2"/>
            </a:gs>
          </a:gsLst>
          <a:path path="circle">
            <a:fillToRect t="100%" r="100%"/>
          </a:path>
          <a:tileRect b="-100%" l="-100%"/>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6879600"/>
          </a:xfrm>
          <a:prstGeom prst="rect">
            <a:avLst/>
          </a:prstGeom>
          <a:noFill/>
          <a:ln>
            <a:noFill/>
          </a:ln>
        </p:spPr>
        <p:txBody>
          <a:bodyPr bIns="91425" rIns="91425" lIns="91425" tIns="91425" anchor="b" anchorCtr="0"/>
          <a:lstStyle>
            <a:lvl1pPr>
              <a:spcBef>
                <a:spcPts val="0"/>
              </a:spcBef>
              <a:buClr>
                <a:schemeClr val="lt1"/>
              </a:buClr>
              <a:buSzPct val="100000"/>
              <a:buNone/>
              <a:defRPr sz="3600">
                <a:solidFill>
                  <a:schemeClr val="lt1"/>
                </a:solidFill>
              </a:defRPr>
            </a:lvl1pPr>
            <a:lvl2pPr>
              <a:spcBef>
                <a:spcPts val="0"/>
              </a:spcBef>
              <a:buClr>
                <a:schemeClr val="lt1"/>
              </a:buClr>
              <a:buSzPct val="100000"/>
              <a:buNone/>
              <a:defRPr sz="3600">
                <a:solidFill>
                  <a:schemeClr val="lt1"/>
                </a:solidFill>
              </a:defRPr>
            </a:lvl2pPr>
            <a:lvl3pPr>
              <a:spcBef>
                <a:spcPts val="0"/>
              </a:spcBef>
              <a:buClr>
                <a:schemeClr val="lt1"/>
              </a:buClr>
              <a:buSzPct val="100000"/>
              <a:buNone/>
              <a:defRPr sz="3600">
                <a:solidFill>
                  <a:schemeClr val="lt1"/>
                </a:solidFill>
              </a:defRPr>
            </a:lvl3pPr>
            <a:lvl4pPr>
              <a:spcBef>
                <a:spcPts val="0"/>
              </a:spcBef>
              <a:buClr>
                <a:schemeClr val="lt1"/>
              </a:buClr>
              <a:buSzPct val="100000"/>
              <a:buNone/>
              <a:defRPr sz="3600">
                <a:solidFill>
                  <a:schemeClr val="lt1"/>
                </a:solidFill>
              </a:defRPr>
            </a:lvl4pPr>
            <a:lvl5pPr>
              <a:spcBef>
                <a:spcPts val="0"/>
              </a:spcBef>
              <a:buClr>
                <a:schemeClr val="lt1"/>
              </a:buClr>
              <a:buSzPct val="100000"/>
              <a:buNone/>
              <a:defRPr sz="3600">
                <a:solidFill>
                  <a:schemeClr val="lt1"/>
                </a:solidFill>
              </a:defRPr>
            </a:lvl5pPr>
            <a:lvl6pPr>
              <a:spcBef>
                <a:spcPts val="0"/>
              </a:spcBef>
              <a:buClr>
                <a:schemeClr val="lt1"/>
              </a:buClr>
              <a:buSzPct val="100000"/>
              <a:buNone/>
              <a:defRPr sz="3600">
                <a:solidFill>
                  <a:schemeClr val="lt1"/>
                </a:solidFill>
              </a:defRPr>
            </a:lvl6pPr>
            <a:lvl7pPr>
              <a:spcBef>
                <a:spcPts val="0"/>
              </a:spcBef>
              <a:buClr>
                <a:schemeClr val="lt1"/>
              </a:buClr>
              <a:buSzPct val="100000"/>
              <a:buNone/>
              <a:defRPr sz="3600">
                <a:solidFill>
                  <a:schemeClr val="lt1"/>
                </a:solidFill>
              </a:defRPr>
            </a:lvl7pPr>
            <a:lvl8pPr>
              <a:spcBef>
                <a:spcPts val="0"/>
              </a:spcBef>
              <a:buClr>
                <a:schemeClr val="lt1"/>
              </a:buClr>
              <a:buSzPct val="100000"/>
              <a:buNone/>
              <a:defRPr sz="3600">
                <a:solidFill>
                  <a:schemeClr val="lt1"/>
                </a:solidFill>
              </a:defRPr>
            </a:lvl8pPr>
            <a:lvl9pPr>
              <a:spcBef>
                <a:spcPts val="0"/>
              </a:spcBef>
              <a:buClr>
                <a:schemeClr val="lt1"/>
              </a:buClr>
              <a:buSzPct val="100000"/>
              <a:buNone/>
              <a:defRPr sz="3600">
                <a:solidFill>
                  <a:schemeClr val="lt1"/>
                </a:solidFill>
              </a:defRPr>
            </a:lvl9pPr>
          </a:lstStyle>
          <a:p/>
        </p:txBody>
      </p:sp>
      <p:sp>
        <p:nvSpPr>
          <p:cNvPr id="6" name="Shape 6"/>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lt1"/>
              </a:buClr>
              <a:buSzPct val="100000"/>
              <a:defRPr sz="3200">
                <a:solidFill>
                  <a:schemeClr val="lt1"/>
                </a:solidFill>
              </a:defRPr>
            </a:lvl1pPr>
            <a:lvl2pPr>
              <a:spcBef>
                <a:spcPts val="560"/>
              </a:spcBef>
              <a:buClr>
                <a:schemeClr val="lt1"/>
              </a:buClr>
              <a:buSzPct val="100000"/>
              <a:defRPr sz="2800">
                <a:solidFill>
                  <a:schemeClr val="lt1"/>
                </a:solidFill>
              </a:defRPr>
            </a:lvl2pPr>
            <a:lvl3pPr>
              <a:spcBef>
                <a:spcPts val="480"/>
              </a:spcBef>
              <a:buClr>
                <a:schemeClr val="lt1"/>
              </a:buClr>
              <a:buSzPct val="100000"/>
              <a:defRPr sz="2400">
                <a:solidFill>
                  <a:schemeClr val="lt1"/>
                </a:solidFill>
              </a:defRPr>
            </a:lvl3pPr>
            <a:lvl4pPr>
              <a:spcBef>
                <a:spcPts val="400"/>
              </a:spcBef>
              <a:buClr>
                <a:schemeClr val="lt1"/>
              </a:buClr>
              <a:buSzPct val="100000"/>
              <a:defRPr sz="2000">
                <a:solidFill>
                  <a:schemeClr val="lt1"/>
                </a:solidFill>
              </a:defRPr>
            </a:lvl4pPr>
            <a:lvl5pPr>
              <a:spcBef>
                <a:spcPts val="400"/>
              </a:spcBef>
              <a:buClr>
                <a:schemeClr val="lt1"/>
              </a:buClr>
              <a:buSzPct val="100000"/>
              <a:defRPr sz="2000">
                <a:solidFill>
                  <a:schemeClr val="lt1"/>
                </a:solidFill>
              </a:defRPr>
            </a:lvl5pPr>
            <a:lvl6pPr>
              <a:spcBef>
                <a:spcPts val="400"/>
              </a:spcBef>
              <a:buClr>
                <a:schemeClr val="lt1"/>
              </a:buClr>
              <a:buSzPct val="100000"/>
              <a:defRPr sz="2000">
                <a:solidFill>
                  <a:schemeClr val="lt1"/>
                </a:solidFill>
              </a:defRPr>
            </a:lvl6pPr>
            <a:lvl7pPr>
              <a:spcBef>
                <a:spcPts val="400"/>
              </a:spcBef>
              <a:buClr>
                <a:schemeClr val="lt1"/>
              </a:buClr>
              <a:buSzPct val="100000"/>
              <a:defRPr sz="2000">
                <a:solidFill>
                  <a:schemeClr val="lt1"/>
                </a:solidFill>
              </a:defRPr>
            </a:lvl7pPr>
            <a:lvl8pPr>
              <a:spcBef>
                <a:spcPts val="400"/>
              </a:spcBef>
              <a:buClr>
                <a:schemeClr val="lt1"/>
              </a:buClr>
              <a:buSzPct val="100000"/>
              <a:defRPr sz="2000">
                <a:solidFill>
                  <a:schemeClr val="lt1"/>
                </a:solidFill>
              </a:defRPr>
            </a:lvl8pPr>
            <a:lvl9pPr>
              <a:spcBef>
                <a:spcPts val="400"/>
              </a:spcBef>
              <a:buClr>
                <a:schemeClr val="lt1"/>
              </a:buClr>
              <a:buSzPct val="100000"/>
              <a:defRPr sz="2000">
                <a:solidFill>
                  <a:schemeClr val="lt1"/>
                </a:solidFill>
              </a:defRPr>
            </a:lvl9pPr>
          </a:lstStyle>
          <a:p/>
        </p:txBody>
      </p:sp>
      <p:sp>
        <p:nvSpPr>
          <p:cNvPr id="7" name="Shape 7"/>
          <p:cNvSpPr/>
          <p:nvPr/>
        </p:nvSpPr>
        <p:spPr>
          <a:xfrm>
            <a:off y="0" x="0"/>
            <a:ext cy="5143499" cx="3135299"/>
          </a:xfrm>
          <a:prstGeom prst="rect">
            <a:avLst/>
          </a:prstGeom>
          <a:noFill/>
          <a:ln>
            <a:noFill/>
          </a:ln>
        </p:spPr>
        <p:txBody>
          <a:bodyPr bIns="45700" rIns="91425" lIns="91425" tIns="45700" anchor="t" anchorCtr="0">
            <a:noAutofit/>
          </a:bodyPr>
          <a:lstStyle/>
          <a:p>
            <a:pPr>
              <a:spcBef>
                <a:spcPts val="0"/>
              </a:spcBef>
              <a:buNone/>
            </a:pPr>
            <a:r>
              <a:t/>
            </a:r>
            <a:endParaRPr/>
          </a:p>
        </p:txBody>
      </p:sp>
      <p:sp>
        <p:nvSpPr>
          <p:cNvPr id="8" name="Shape 8"/>
          <p:cNvSpPr/>
          <p:nvPr/>
        </p:nvSpPr>
        <p:spPr>
          <a:xfrm>
            <a:off y="4533900" x="3175"/>
            <a:ext cy="609600" cx="635000"/>
          </a:xfrm>
          <a:custGeom>
            <a:pathLst>
              <a:path w="400" extrusionOk="0" h="512">
                <a:moveTo>
                  <a:pt y="0" x="400"/>
                </a:moveTo>
                <a:lnTo>
                  <a:pt y="0" x="0"/>
                </a:lnTo>
                <a:lnTo>
                  <a:pt y="512" x="0"/>
                </a:lnTo>
                <a:lnTo>
                  <a:pt y="512"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a:pPr>
              <a:spcBef>
                <a:spcPts val="0"/>
              </a:spcBef>
              <a:buNone/>
            </a:pPr>
            <a:r>
              <a:t/>
            </a:r>
            <a:endParaRPr/>
          </a:p>
        </p:txBody>
      </p:sp>
      <p:sp>
        <p:nvSpPr>
          <p:cNvPr id="9" name="Shape 9"/>
          <p:cNvSpPr/>
          <p:nvPr/>
        </p:nvSpPr>
        <p:spPr>
          <a:xfrm>
            <a:off y="3924300"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
        <p:nvSpPr>
          <p:cNvPr id="10" name="Shape 10"/>
          <p:cNvSpPr/>
          <p:nvPr/>
        </p:nvSpPr>
        <p:spPr>
          <a:xfrm>
            <a:off y="2017" x="8397875"/>
            <a:ext cy="610209" cx="746125"/>
          </a:xfrm>
          <a:custGeom>
            <a:pathLst>
              <a:path w="470" extrusionOk="0" h="605">
                <a:moveTo>
                  <a:pt y="0" x="470"/>
                </a:moveTo>
                <a:lnTo>
                  <a:pt y="605" x="0"/>
                </a:lnTo>
                <a:lnTo>
                  <a:pt y="605" x="470"/>
                </a:lnTo>
                <a:lnTo>
                  <a:pt y="0" x="470"/>
                </a:lnTo>
                <a:close/>
              </a:path>
            </a:pathLst>
          </a:custGeom>
          <a:gradFill>
            <a:gsLst>
              <a:gs pos="0">
                <a:srgbClr val="0090DA"/>
              </a:gs>
              <a:gs pos="54000">
                <a:srgbClr val="0090DA"/>
              </a:gs>
              <a:gs pos="98000">
                <a:srgbClr val="2BC4F3"/>
              </a:gs>
              <a:gs pos="100000">
                <a:srgbClr val="00AEEE"/>
              </a:gs>
            </a:gsLst>
            <a:lin ang="18899999" scaled="0"/>
          </a:gradFill>
          <a:ln>
            <a:noFill/>
          </a:ln>
        </p:spPr>
        <p:txBody>
          <a:bodyPr bIns="45700" rIns="91425" lIns="91425" tIns="45700" anchor="t" anchorCtr="0">
            <a:noAutofit/>
          </a:bodyPr>
          <a:lstStyle/>
          <a:p>
            <a:pPr>
              <a:spcBef>
                <a:spcPts val="0"/>
              </a:spcBef>
              <a:buNone/>
            </a:pPr>
            <a:r>
              <a:t/>
            </a:r>
            <a:endParaRPr/>
          </a:p>
        </p:txBody>
      </p:sp>
      <p:sp>
        <p:nvSpPr>
          <p:cNvPr id="11" name="Shape 11"/>
          <p:cNvSpPr/>
          <p:nvPr/>
        </p:nvSpPr>
        <p:spPr>
          <a:xfrm>
            <a:off y="612225" x="8397875"/>
            <a:ext cy="607183" cx="746125"/>
          </a:xfrm>
          <a:custGeom>
            <a:pathLst>
              <a:path w="470" extrusionOk="0" h="602">
                <a:moveTo>
                  <a:pt y="0" x="0"/>
                </a:moveTo>
                <a:lnTo>
                  <a:pt y="602" x="470"/>
                </a:lnTo>
                <a:lnTo>
                  <a:pt y="0" x="470"/>
                </a:lnTo>
                <a:lnTo>
                  <a:pt y="0" x="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a:pPr>
              <a:spcBef>
                <a:spcPts val="0"/>
              </a:spcBef>
              <a:buNone/>
            </a:pPr>
            <a:r>
              <a:t/>
            </a:r>
            <a:endParaRPr/>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http://es.creativecommons.org/licencia/" Type="http://schemas.openxmlformats.org/officeDocument/2006/relationships/hyperlink" TargetMode="External" Id="rId4"/><Relationship Target="http://www.jamendo.com/" Type="http://schemas.openxmlformats.org/officeDocument/2006/relationships/hyperlink" TargetMode="External" Id="rId3"/><Relationship Target="../media/image01.jp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http://es.wikipedia.org/wiki/Internet" Type="http://schemas.openxmlformats.org/officeDocument/2006/relationships/hyperlink" TargetMode="External" Id="rId4"/><Relationship Target="http://es.wikipedia.org/wiki/Servidor" Type="http://schemas.openxmlformats.org/officeDocument/2006/relationships/hyperlink" TargetMode="External" Id="rId3"/><Relationship Target="http://es.wikipedia.org/wiki/Motores_de_b%C3%BAsqueda" Type="http://schemas.openxmlformats.org/officeDocument/2006/relationships/hyperlink" TargetMode="External" Id="rId6"/><Relationship Target="http://es.wikipedia.org/wiki/Metadatos" Type="http://schemas.openxmlformats.org/officeDocument/2006/relationships/hyperlink" TargetMode="External" Id="rId5"/><Relationship Target="../media/image00.jpg" Type="http://schemas.openxmlformats.org/officeDocument/2006/relationships/image" Id="rId7"/></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comments/comment1.xml" Type="http://schemas.openxmlformats.org/officeDocument/2006/relationships/comments"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ctrTitle"/>
          </p:nvPr>
        </p:nvSpPr>
        <p:spPr>
          <a:xfrm rot="-588400">
            <a:off y="599507" x="1156438"/>
            <a:ext cy="1488741" cx="6400727"/>
          </a:xfrm>
          <a:prstGeom prst="rect">
            <a:avLst/>
          </a:prstGeom>
        </p:spPr>
        <p:txBody>
          <a:bodyPr bIns="91425" rIns="91425" lIns="91425" tIns="91425" anchor="ctr" anchorCtr="0">
            <a:noAutofit/>
          </a:bodyPr>
          <a:lstStyle/>
          <a:p>
            <a:pPr algn="ctr">
              <a:spcBef>
                <a:spcPts val="0"/>
              </a:spcBef>
              <a:buNone/>
            </a:pPr>
            <a:r>
              <a:rPr sz="3600" lang="es-419">
                <a:latin typeface="Times New Roman"/>
                <a:ea typeface="Times New Roman"/>
                <a:cs typeface="Times New Roman"/>
                <a:sym typeface="Times New Roman"/>
              </a:rPr>
              <a:t>BÚSQUEDA DE RECURSOS EN INTERNET</a:t>
            </a:r>
            <a:r>
              <a:rPr sz="2400" lang="es-419"/>
              <a:t> </a:t>
            </a:r>
          </a:p>
        </p:txBody>
      </p:sp>
      <p:sp>
        <p:nvSpPr>
          <p:cNvPr id="80" name="Shape 80"/>
          <p:cNvSpPr txBox="1"/>
          <p:nvPr>
            <p:ph idx="1" type="subTitle"/>
          </p:nvPr>
        </p:nvSpPr>
        <p:spPr>
          <a:xfrm>
            <a:off y="4271700" x="4989300"/>
            <a:ext cy="871800" cx="4154699"/>
          </a:xfrm>
          <a:prstGeom prst="rect">
            <a:avLst/>
          </a:prstGeom>
        </p:spPr>
        <p:txBody>
          <a:bodyPr bIns="91425" rIns="91425" lIns="91425" tIns="91425" anchor="t" anchorCtr="0">
            <a:noAutofit/>
          </a:bodyPr>
          <a:lstStyle/>
          <a:p>
            <a:pPr rtl="0">
              <a:spcBef>
                <a:spcPts val="0"/>
              </a:spcBef>
              <a:buNone/>
            </a:pPr>
            <a:r>
              <a:rPr sz="1100" lang="es-419">
                <a:latin typeface="Times New Roman"/>
                <a:ea typeface="Times New Roman"/>
                <a:cs typeface="Times New Roman"/>
                <a:sym typeface="Times New Roman"/>
              </a:rPr>
              <a:t>SARAHI SORCIA ASTORGA</a:t>
            </a:r>
          </a:p>
          <a:p>
            <a:pPr rtl="0">
              <a:spcBef>
                <a:spcPts val="0"/>
              </a:spcBef>
              <a:buNone/>
            </a:pPr>
            <a:r>
              <a:rPr sz="1100" lang="es-419">
                <a:latin typeface="Times New Roman"/>
                <a:ea typeface="Times New Roman"/>
                <a:cs typeface="Times New Roman"/>
                <a:sym typeface="Times New Roman"/>
              </a:rPr>
              <a:t>SARA MARIA ORTEGA </a:t>
            </a:r>
          </a:p>
          <a:p>
            <a:pPr rtl="0">
              <a:spcBef>
                <a:spcPts val="0"/>
              </a:spcBef>
              <a:buNone/>
            </a:pPr>
            <a:r>
              <a:rPr sz="1100" lang="es-419">
                <a:latin typeface="Times New Roman"/>
                <a:ea typeface="Times New Roman"/>
                <a:cs typeface="Times New Roman"/>
                <a:sym typeface="Times New Roman"/>
              </a:rPr>
              <a:t>ANA KAREN GONZALEZ </a:t>
            </a:r>
          </a:p>
          <a:p>
            <a:pPr>
              <a:spcBef>
                <a:spcPts val="0"/>
              </a:spcBef>
              <a:buNone/>
            </a:pPr>
            <a:r>
              <a:rPr sz="1100" lang="es-419">
                <a:latin typeface="Times New Roman"/>
                <a:ea typeface="Times New Roman"/>
                <a:cs typeface="Times New Roman"/>
                <a:sym typeface="Times New Roman"/>
              </a:rPr>
              <a:t>VERONICA DE MONSERRAT TOLAMA SANCHEZ </a:t>
            </a:r>
            <a:r>
              <a:rPr sz="1100" lang="es-419"/>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y="0" x="0"/>
          <a:ext cy="0" cx="0"/>
          <a:chOff y="0" x="0"/>
          <a:chExt cy="0" cx="0"/>
        </a:xfrm>
      </p:grpSpPr>
      <p:sp>
        <p:nvSpPr>
          <p:cNvPr id="129" name="Shape 129"/>
          <p:cNvSpPr txBox="1"/>
          <p:nvPr>
            <p:ph idx="1" type="subTitle"/>
          </p:nvPr>
        </p:nvSpPr>
        <p:spPr>
          <a:xfrm>
            <a:off y="408775" x="1317100"/>
            <a:ext cy="2555999" cx="6785699"/>
          </a:xfrm>
          <a:prstGeom prst="rect">
            <a:avLst/>
          </a:prstGeom>
        </p:spPr>
        <p:txBody>
          <a:bodyPr bIns="91425" rIns="91425" lIns="91425" tIns="91425" anchor="t" anchorCtr="0">
            <a:noAutofit/>
          </a:bodyPr>
          <a:lstStyle/>
          <a:p>
            <a:pPr>
              <a:spcBef>
                <a:spcPts val="0"/>
              </a:spcBef>
              <a:buNone/>
            </a:pPr>
            <a:r>
              <a:rPr sz="2400" lang="es-419">
                <a:solidFill>
                  <a:srgbClr val="333333"/>
                </a:solidFill>
              </a:rPr>
              <a:t> El mejor sitio para encontrar música libre, sea Jamendo. En </a:t>
            </a:r>
            <a:r>
              <a:rPr u="sng" sz="2400" lang="es-419">
                <a:solidFill>
                  <a:srgbClr val="551A8B"/>
                </a:solidFill>
                <a:hlinkClick r:id="rId3"/>
              </a:rPr>
              <a:t>Jamendo</a:t>
            </a:r>
            <a:r>
              <a:rPr sz="2400" lang="es-419">
                <a:solidFill>
                  <a:srgbClr val="333333"/>
                </a:solidFill>
              </a:rPr>
              <a:t> se describen a sí mismos como “</a:t>
            </a:r>
            <a:r>
              <a:rPr sz="2400" lang="es-419" i="1">
                <a:solidFill>
                  <a:srgbClr val="333333"/>
                </a:solidFill>
              </a:rPr>
              <a:t>una comunidad de música libre, legal e ilimitada, publicada bajo licencias </a:t>
            </a:r>
            <a:r>
              <a:rPr u="sng" sz="2400" lang="es-419" i="1">
                <a:solidFill>
                  <a:srgbClr val="551A8B"/>
                </a:solidFill>
                <a:hlinkClick r:id="rId4"/>
              </a:rPr>
              <a:t>Creative Commons</a:t>
            </a:r>
            <a:r>
              <a:rPr sz="2400" lang="es-419">
                <a:solidFill>
                  <a:srgbClr val="333333"/>
                </a:solidFill>
              </a:rPr>
              <a:t>.” Se trata de una plataforma de descarga de música gratis y legal.</a:t>
            </a:r>
          </a:p>
        </p:txBody>
      </p:sp>
      <p:pic>
        <p:nvPicPr>
          <p:cNvPr id="130" name="Shape 130"/>
          <p:cNvPicPr preferRelativeResize="0"/>
          <p:nvPr/>
        </p:nvPicPr>
        <p:blipFill>
          <a:blip r:embed="rId5">
            <a:alphaModFix/>
          </a:blip>
          <a:stretch>
            <a:fillRect/>
          </a:stretch>
        </p:blipFill>
        <p:spPr>
          <a:xfrm>
            <a:off y="2964775" x="4001900"/>
            <a:ext cy="2231000" cx="5066823"/>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ctrTitle"/>
          </p:nvPr>
        </p:nvSpPr>
        <p:spPr>
          <a:xfrm>
            <a:off y="1384556" x="2970175"/>
            <a:ext cy="1102500" cx="6400799"/>
          </a:xfrm>
          <a:prstGeom prst="rect">
            <a:avLst/>
          </a:prstGeom>
        </p:spPr>
        <p:txBody>
          <a:bodyPr bIns="91425" rIns="91425" lIns="91425" tIns="91425" anchor="t" anchorCtr="0">
            <a:noAutofit/>
          </a:bodyPr>
          <a:lstStyle/>
          <a:p>
            <a:pPr>
              <a:spcBef>
                <a:spcPts val="0"/>
              </a:spcBef>
              <a:buNone/>
            </a:pPr>
            <a:r>
              <a:rPr lang="es-419"/>
              <a:t>BUSCADOR TEXTUAL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y="0" x="0"/>
          <a:ext cy="0" cx="0"/>
          <a:chOff y="0" x="0"/>
          <a:chExt cy="0" cx="0"/>
        </a:xfrm>
      </p:grpSpPr>
      <p:sp>
        <p:nvSpPr>
          <p:cNvPr id="90" name="Shape 90"/>
          <p:cNvSpPr txBox="1"/>
          <p:nvPr>
            <p:ph type="title"/>
          </p:nvPr>
        </p:nvSpPr>
        <p:spPr>
          <a:xfrm>
            <a:off y="205978" x="457200"/>
            <a:ext cy="857400" cx="6879600"/>
          </a:xfrm>
          <a:prstGeom prst="rect">
            <a:avLst/>
          </a:prstGeom>
        </p:spPr>
        <p:txBody>
          <a:bodyPr bIns="91425" rIns="91425" lIns="91425" tIns="91425" anchor="b" anchorCtr="0">
            <a:noAutofit/>
          </a:bodyPr>
          <a:lstStyle/>
          <a:p>
            <a:pPr>
              <a:spcBef>
                <a:spcPts val="0"/>
              </a:spcBef>
              <a:buNone/>
            </a:pPr>
            <a:r>
              <a:rPr sz="3000" lang="es-419">
                <a:latin typeface="Times New Roman"/>
                <a:ea typeface="Times New Roman"/>
                <a:cs typeface="Times New Roman"/>
                <a:sym typeface="Times New Roman"/>
              </a:rPr>
              <a:t>SEGUIR UNOS SENCILLOS PASOS </a:t>
            </a:r>
          </a:p>
        </p:txBody>
      </p:sp>
      <p:sp>
        <p:nvSpPr>
          <p:cNvPr id="91" name="Shape 91"/>
          <p:cNvSpPr txBox="1"/>
          <p:nvPr>
            <p:ph idx="1" type="body"/>
          </p:nvPr>
        </p:nvSpPr>
        <p:spPr>
          <a:xfrm>
            <a:off y="1007650" x="457200"/>
            <a:ext cy="3630300" cx="8229600"/>
          </a:xfrm>
          <a:prstGeom prst="rect">
            <a:avLst/>
          </a:prstGeom>
        </p:spPr>
        <p:txBody>
          <a:bodyPr bIns="91425" rIns="91425" lIns="91425" tIns="91425" anchor="ctr" anchorCtr="0">
            <a:noAutofit/>
          </a:bodyPr>
          <a:lstStyle/>
          <a:p>
            <a:pPr algn="ctr" rtl="0">
              <a:spcBef>
                <a:spcPts val="0"/>
              </a:spcBef>
              <a:buNone/>
            </a:pPr>
            <a:r>
              <a:rPr sz="2400" lang="es-419">
                <a:latin typeface="Times New Roman"/>
                <a:ea typeface="Times New Roman"/>
                <a:cs typeface="Times New Roman"/>
                <a:sym typeface="Times New Roman"/>
              </a:rPr>
              <a:t>TENER CLARO QUÉ BUSCAS</a:t>
            </a:r>
          </a:p>
          <a:p>
            <a:pPr algn="ctr" rtl="0">
              <a:spcBef>
                <a:spcPts val="0"/>
              </a:spcBef>
              <a:buNone/>
            </a:pPr>
            <a:r>
              <a:rPr sz="2400" lang="es-419">
                <a:latin typeface="Times New Roman"/>
                <a:ea typeface="Times New Roman"/>
                <a:cs typeface="Times New Roman"/>
                <a:sym typeface="Times New Roman"/>
              </a:rPr>
              <a:t>ESCOGER LA HERRAMIENTA ADECUADA </a:t>
            </a:r>
          </a:p>
          <a:p>
            <a:pPr algn="ctr" rtl="0">
              <a:spcBef>
                <a:spcPts val="0"/>
              </a:spcBef>
              <a:buNone/>
            </a:pPr>
            <a:r>
              <a:rPr sz="2400" lang="es-419">
                <a:latin typeface="Times New Roman"/>
                <a:ea typeface="Times New Roman"/>
                <a:cs typeface="Times New Roman"/>
                <a:sym typeface="Times New Roman"/>
              </a:rPr>
              <a:t>SER CLARO Y CONCISO</a:t>
            </a:r>
          </a:p>
          <a:p>
            <a:pPr algn="ctr" rtl="0">
              <a:spcBef>
                <a:spcPts val="0"/>
              </a:spcBef>
              <a:buNone/>
            </a:pPr>
            <a:r>
              <a:rPr sz="2400" lang="es-419">
                <a:latin typeface="Times New Roman"/>
                <a:ea typeface="Times New Roman"/>
                <a:cs typeface="Times New Roman"/>
                <a:sym typeface="Times New Roman"/>
              </a:rPr>
              <a:t>DISCRIMINAR RESULTADOS</a:t>
            </a:r>
            <a:r>
              <a:rPr sz="1200" lang="es-419">
                <a:latin typeface="Times New Roman"/>
                <a:ea typeface="Times New Roman"/>
                <a:cs typeface="Times New Roman"/>
                <a:sym typeface="Times New Roman"/>
              </a:rPr>
              <a:t> </a:t>
            </a:r>
          </a:p>
          <a:p>
            <a:pPr>
              <a:spcBef>
                <a:spcPts val="0"/>
              </a:spcBef>
              <a:buNone/>
            </a:pPr>
            <a:r>
              <a:rPr sz="1200" lang="es-419">
                <a:latin typeface="Times New Roman"/>
                <a:ea typeface="Times New Roman"/>
                <a:cs typeface="Times New Roman"/>
                <a:sym typeface="Times New Roman"/>
              </a:rPr>
              <a:t>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205978" x="457200"/>
            <a:ext cy="857400" cx="6879600"/>
          </a:xfrm>
          <a:prstGeom prst="rect">
            <a:avLst/>
          </a:prstGeom>
        </p:spPr>
        <p:txBody>
          <a:bodyPr bIns="91425" rIns="91425" lIns="91425" tIns="91425" anchor="b" anchorCtr="0">
            <a:noAutofit/>
          </a:bodyPr>
          <a:lstStyle/>
          <a:p>
            <a:pPr algn="ctr">
              <a:spcBef>
                <a:spcPts val="0"/>
              </a:spcBef>
              <a:buNone/>
            </a:pPr>
            <a:r>
              <a:rPr lang="es-419"/>
              <a:t>BUSCADORES </a:t>
            </a:r>
          </a:p>
        </p:txBody>
      </p:sp>
      <p:sp>
        <p:nvSpPr>
          <p:cNvPr id="97" name="Shape 97"/>
          <p:cNvSpPr txBox="1"/>
          <p:nvPr>
            <p:ph idx="1" type="body"/>
          </p:nvPr>
        </p:nvSpPr>
        <p:spPr>
          <a:xfrm>
            <a:off y="973100" x="309450"/>
            <a:ext cy="3910799" cx="8525100"/>
          </a:xfrm>
          <a:prstGeom prst="rect">
            <a:avLst/>
          </a:prstGeom>
        </p:spPr>
        <p:txBody>
          <a:bodyPr bIns="91425" rIns="91425" lIns="91425" tIns="91425" anchor="ctr" anchorCtr="0">
            <a:noAutofit/>
          </a:bodyPr>
          <a:lstStyle/>
          <a:p>
            <a:pPr algn="ctr" rtl="0">
              <a:spcBef>
                <a:spcPts val="0"/>
              </a:spcBef>
              <a:buNone/>
            </a:pPr>
            <a:r>
              <a:rPr sz="1400" lang="es-419">
                <a:latin typeface="Times New Roman"/>
                <a:ea typeface="Times New Roman"/>
                <a:cs typeface="Times New Roman"/>
                <a:sym typeface="Times New Roman"/>
              </a:rPr>
              <a:t>SON  PROGRAMAS DE ORDENADOR QUE INDEXAN TÉRMINOS DENTRO DE UNA BASE DE DATOS ENORME, ASÍ QUE BUSCAMOS EN UN ÍNDICE NO EN INTERNET COMPLETO POR ELLO ES IMPORTANTE EMPLEAR CORRECTAMENTE LOS TERMINOS DE BUSQUEDA </a:t>
            </a:r>
          </a:p>
          <a:p>
            <a:pPr algn="ctr" rtl="0">
              <a:spcBef>
                <a:spcPts val="0"/>
              </a:spcBef>
              <a:buNone/>
            </a:pPr>
            <a:r>
              <a:rPr sz="1400" lang="es-419">
                <a:latin typeface="Times New Roman"/>
                <a:ea typeface="Times New Roman"/>
                <a:cs typeface="Times New Roman"/>
                <a:sym typeface="Times New Roman"/>
              </a:rPr>
              <a:t>NO ESTA DE MAS CONOCER UNOS CUANTOS TRUCOS Y CONSEJOS PARA AFINAR LOS </a:t>
            </a:r>
          </a:p>
          <a:p>
            <a:pPr algn="ctr" rtl="0">
              <a:spcBef>
                <a:spcPts val="0"/>
              </a:spcBef>
              <a:buNone/>
            </a:pPr>
            <a:r>
              <a:t/>
            </a:r>
            <a:endParaRPr sz="1400">
              <a:latin typeface="Times New Roman"/>
              <a:ea typeface="Times New Roman"/>
              <a:cs typeface="Times New Roman"/>
              <a:sym typeface="Times New Roman"/>
            </a:endParaRPr>
          </a:p>
          <a:p>
            <a:pPr algn="ctr" rtl="0">
              <a:spcBef>
                <a:spcPts val="0"/>
              </a:spcBef>
              <a:buNone/>
            </a:pPr>
            <a:r>
              <a:rPr sz="1400" lang="es-419">
                <a:latin typeface="Times New Roman"/>
                <a:ea typeface="Times New Roman"/>
                <a:cs typeface="Times New Roman"/>
                <a:sym typeface="Times New Roman"/>
              </a:rPr>
              <a:t>RESULTADOS DE TUS BÚSQUEDAS </a:t>
            </a:r>
          </a:p>
          <a:p>
            <a:pPr algn="ctr" rtl="0">
              <a:spcBef>
                <a:spcPts val="0"/>
              </a:spcBef>
              <a:buNone/>
            </a:pPr>
            <a:r>
              <a:t/>
            </a:r>
            <a:endParaRPr sz="1400">
              <a:latin typeface="Times New Roman"/>
              <a:ea typeface="Times New Roman"/>
              <a:cs typeface="Times New Roman"/>
              <a:sym typeface="Times New Roman"/>
            </a:endParaRPr>
          </a:p>
          <a:p>
            <a:pPr algn="ctr" rtl="0">
              <a:spcBef>
                <a:spcPts val="0"/>
              </a:spcBef>
              <a:buNone/>
            </a:pPr>
            <a:r>
              <a:rPr sz="1400" lang="es-419">
                <a:latin typeface="Times New Roman"/>
                <a:ea typeface="Times New Roman"/>
                <a:cs typeface="Times New Roman"/>
                <a:sym typeface="Times New Roman"/>
              </a:rPr>
              <a:t>USA COMILLAS PARA INDICAR QUE BUSCAS </a:t>
            </a:r>
          </a:p>
          <a:p>
            <a:pPr algn="ctr" rtl="0">
              <a:spcBef>
                <a:spcPts val="0"/>
              </a:spcBef>
              <a:buNone/>
            </a:pPr>
            <a:r>
              <a:rPr sz="1400" lang="es-419">
                <a:latin typeface="Times New Roman"/>
                <a:ea typeface="Times New Roman"/>
                <a:cs typeface="Times New Roman"/>
                <a:sym typeface="Times New Roman"/>
              </a:rPr>
              <a:t>UTILIZA EL SIGNO - DELANTE DE UN TÉRMINO CUANDO QUIERES QUE ESTE NO APAREZCA </a:t>
            </a:r>
          </a:p>
          <a:p>
            <a:pPr algn="ctr" rtl="0">
              <a:spcBef>
                <a:spcPts val="0"/>
              </a:spcBef>
              <a:buNone/>
            </a:pPr>
            <a:r>
              <a:rPr sz="1400" lang="es-419">
                <a:latin typeface="Times New Roman"/>
                <a:ea typeface="Times New Roman"/>
                <a:cs typeface="Times New Roman"/>
                <a:sym typeface="Times New Roman"/>
              </a:rPr>
              <a:t>PUEDES USAR * CUANDO NO RECUERDES UNA O VARIAS PALABRAS </a:t>
            </a:r>
          </a:p>
          <a:p>
            <a:pPr algn="ctr" rtl="0">
              <a:spcBef>
                <a:spcPts val="0"/>
              </a:spcBef>
              <a:buNone/>
            </a:pPr>
            <a:r>
              <a:rPr sz="1400" lang="es-419">
                <a:latin typeface="Times New Roman"/>
                <a:ea typeface="Times New Roman"/>
                <a:cs typeface="Times New Roman"/>
                <a:sym typeface="Times New Roman"/>
              </a:rPr>
              <a:t>PODEMOS ENCONTRAR PÁGINAS ENLAZADAS UTILIZANDO EL COMANDO LINK </a:t>
            </a:r>
          </a:p>
          <a:p>
            <a:pPr rtl="0" lvl="0">
              <a:lnSpc>
                <a:spcPct val="115000"/>
              </a:lnSpc>
              <a:spcBef>
                <a:spcPts val="0"/>
              </a:spcBef>
              <a:spcAft>
                <a:spcPts val="800"/>
              </a:spcAft>
              <a:buNone/>
            </a:pPr>
            <a:r>
              <a:t/>
            </a:r>
            <a:endParaRPr sz="1400">
              <a:latin typeface="Times New Roman"/>
              <a:ea typeface="Times New Roman"/>
              <a:cs typeface="Times New Roman"/>
              <a:sym typeface="Times New Roman"/>
            </a:endParaRPr>
          </a:p>
          <a:p>
            <a:pPr>
              <a:spcBef>
                <a:spcPts val="0"/>
              </a:spcBef>
              <a:buNone/>
            </a:pPr>
            <a:r>
              <a:t/>
            </a:r>
            <a:endParaRPr sz="1400">
              <a:latin typeface="Times New Roman"/>
              <a:ea typeface="Times New Roman"/>
              <a:cs typeface="Times New Roman"/>
              <a:sym typeface="Times New Roman"/>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y="0" x="0"/>
          <a:ext cy="0" cx="0"/>
          <a:chOff y="0" x="0"/>
          <a:chExt cy="0" cx="0"/>
        </a:xfrm>
      </p:grpSpPr>
      <p:sp>
        <p:nvSpPr>
          <p:cNvPr id="102" name="Shape 102"/>
          <p:cNvSpPr txBox="1"/>
          <p:nvPr>
            <p:ph type="ctrTitle"/>
          </p:nvPr>
        </p:nvSpPr>
        <p:spPr>
          <a:xfrm>
            <a:off y="2020506" x="3055225"/>
            <a:ext cy="1102500" cx="6400799"/>
          </a:xfrm>
          <a:prstGeom prst="rect">
            <a:avLst/>
          </a:prstGeom>
        </p:spPr>
        <p:txBody>
          <a:bodyPr bIns="91425" rIns="91425" lIns="91425" tIns="91425" anchor="ctr" anchorCtr="0">
            <a:noAutofit/>
          </a:bodyPr>
          <a:lstStyle/>
          <a:p>
            <a:pPr>
              <a:spcBef>
                <a:spcPts val="0"/>
              </a:spcBef>
              <a:buNone/>
            </a:pPr>
            <a:r>
              <a:rPr lang="es-419"/>
              <a:t>BUSCADOR DE IMÁGENES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idx="1" type="subTitle"/>
          </p:nvPr>
        </p:nvSpPr>
        <p:spPr>
          <a:xfrm>
            <a:off y="-6" x="1371600"/>
            <a:ext cy="3511800" cx="6400799"/>
          </a:xfrm>
          <a:prstGeom prst="rect">
            <a:avLst/>
          </a:prstGeom>
          <a:ln>
            <a:noFill/>
          </a:ln>
        </p:spPr>
        <p:txBody>
          <a:bodyPr bIns="91425" rIns="91425" lIns="91425" tIns="91425" anchor="t" anchorCtr="0">
            <a:noAutofit/>
          </a:bodyPr>
          <a:lstStyle/>
          <a:p>
            <a:pPr algn="just" rtl="0" lvl="0">
              <a:lnSpc>
                <a:spcPct val="122727"/>
              </a:lnSpc>
              <a:spcBef>
                <a:spcPts val="0"/>
              </a:spcBef>
              <a:buNone/>
            </a:pPr>
            <a:r>
              <a:rPr sz="1200" lang="es-419">
                <a:solidFill>
                  <a:srgbClr val="000000"/>
                </a:solidFill>
              </a:rPr>
              <a:t>En diversas situaciones es necesario buscar una eimagen n vez de una página entera. Por ejemplo cuando deseamos ilustrar una exposición con la ayuda de imágenes conseguidas en Internet, o cuando se quiere encontrar la fotografía o el retrato de una personalidad.</a:t>
            </a:r>
          </a:p>
          <a:p>
            <a:pPr algn="just" rtl="0" lvl="0">
              <a:lnSpc>
                <a:spcPct val="122727"/>
              </a:lnSpc>
              <a:spcBef>
                <a:spcPts val="0"/>
              </a:spcBef>
              <a:buNone/>
            </a:pPr>
            <a:r>
              <a:t/>
            </a:r>
            <a:endParaRPr sz="1200">
              <a:solidFill>
                <a:srgbClr val="000000"/>
              </a:solidFill>
            </a:endParaRPr>
          </a:p>
          <a:p>
            <a:pPr algn="just" rtl="0" lvl="0">
              <a:lnSpc>
                <a:spcPct val="122727"/>
              </a:lnSpc>
              <a:spcBef>
                <a:spcPts val="0"/>
              </a:spcBef>
              <a:buNone/>
            </a:pPr>
            <a:r>
              <a:rPr sz="1200" lang="es-419">
                <a:solidFill>
                  <a:srgbClr val="000000"/>
                </a:solidFill>
              </a:rPr>
              <a:t>Un buscador que podemos tomar de ejemplo es Google imagenes,</a:t>
            </a:r>
          </a:p>
          <a:p>
            <a:pPr algn="just" rtl="0" lvl="0">
              <a:lnSpc>
                <a:spcPct val="122727"/>
              </a:lnSpc>
              <a:spcBef>
                <a:spcPts val="0"/>
              </a:spcBef>
              <a:buNone/>
            </a:pPr>
            <a:r>
              <a:t/>
            </a:r>
            <a:endParaRPr sz="900">
              <a:solidFill>
                <a:srgbClr val="333333"/>
              </a:solidFill>
            </a:endParaRPr>
          </a:p>
          <a:p>
            <a:pPr algn="just" rtl="0" lvl="0">
              <a:lnSpc>
                <a:spcPct val="122727"/>
              </a:lnSpc>
              <a:spcBef>
                <a:spcPts val="0"/>
              </a:spcBef>
              <a:buNone/>
            </a:pPr>
            <a:r>
              <a:t/>
            </a:r>
            <a:endParaRPr sz="900">
              <a:solidFill>
                <a:srgbClr val="333333"/>
              </a:solidFill>
            </a:endParaRPr>
          </a:p>
          <a:p>
            <a:pPr algn="just" rtl="0" lvl="0">
              <a:lnSpc>
                <a:spcPct val="122727"/>
              </a:lnSpc>
              <a:spcBef>
                <a:spcPts val="0"/>
              </a:spcBef>
              <a:buNone/>
            </a:pPr>
            <a:r>
              <a:t/>
            </a:r>
            <a:endParaRPr sz="900">
              <a:solidFill>
                <a:srgbClr val="333333"/>
              </a:solidFill>
            </a:endParaRPr>
          </a:p>
          <a:p>
            <a:pPr algn="just" rtl="0" lvl="0">
              <a:lnSpc>
                <a:spcPct val="122727"/>
              </a:lnSpc>
              <a:spcBef>
                <a:spcPts val="0"/>
              </a:spcBef>
              <a:buNone/>
            </a:pPr>
            <a:r>
              <a:t/>
            </a:r>
            <a:endParaRPr sz="900">
              <a:solidFill>
                <a:srgbClr val="333333"/>
              </a:solidFill>
            </a:endParaRPr>
          </a:p>
          <a:p>
            <a:pPr algn="just" rtl="0" lvl="0">
              <a:lnSpc>
                <a:spcPct val="122727"/>
              </a:lnSpc>
              <a:spcBef>
                <a:spcPts val="0"/>
              </a:spcBef>
              <a:buNone/>
            </a:pPr>
            <a:r>
              <a:t/>
            </a:r>
            <a:endParaRPr sz="900">
              <a:solidFill>
                <a:srgbClr val="333333"/>
              </a:solidFill>
            </a:endParaRPr>
          </a:p>
          <a:p>
            <a:pPr algn="just" rtl="0" lvl="0">
              <a:lnSpc>
                <a:spcPct val="122727"/>
              </a:lnSpc>
              <a:spcBef>
                <a:spcPts val="0"/>
              </a:spcBef>
              <a:buNone/>
            </a:pPr>
            <a:r>
              <a:t/>
            </a:r>
            <a:endParaRPr sz="900">
              <a:solidFill>
                <a:srgbClr val="333333"/>
              </a:solidFill>
            </a:endParaRPr>
          </a:p>
          <a:p>
            <a:pPr algn="just" rtl="0" lvl="0">
              <a:lnSpc>
                <a:spcPct val="122727"/>
              </a:lnSpc>
              <a:spcBef>
                <a:spcPts val="0"/>
              </a:spcBef>
              <a:buClr>
                <a:schemeClr val="dk1"/>
              </a:buClr>
              <a:buFont typeface="Arial"/>
              <a:buNone/>
            </a:pPr>
            <a:r>
              <a:t/>
            </a:r>
            <a:endParaRPr sz="900">
              <a:solidFill>
                <a:srgbClr val="333333"/>
              </a:solidFill>
            </a:endParaRPr>
          </a:p>
          <a:p>
            <a:pPr algn="just" rtl="0" lvl="0">
              <a:lnSpc>
                <a:spcPct val="122727"/>
              </a:lnSpc>
              <a:spcBef>
                <a:spcPts val="0"/>
              </a:spcBef>
              <a:buClr>
                <a:schemeClr val="dk1"/>
              </a:buClr>
              <a:buFont typeface="Arial"/>
              <a:buNone/>
            </a:pPr>
            <a:r>
              <a:t/>
            </a:r>
            <a:endParaRPr sz="900">
              <a:solidFill>
                <a:srgbClr val="333333"/>
              </a:solidFill>
            </a:endParaRPr>
          </a:p>
          <a:p>
            <a:pPr>
              <a:spcBef>
                <a:spcPts val="0"/>
              </a:spcBef>
              <a:buNone/>
            </a:pPr>
            <a:r>
              <a:t/>
            </a:r>
            <a:endParaRPr/>
          </a:p>
        </p:txBody>
      </p:sp>
      <p:pic>
        <p:nvPicPr>
          <p:cNvPr id="108" name="Shape 108"/>
          <p:cNvPicPr preferRelativeResize="0"/>
          <p:nvPr/>
        </p:nvPicPr>
        <p:blipFill>
          <a:blip r:embed="rId3">
            <a:alphaModFix/>
          </a:blip>
          <a:stretch>
            <a:fillRect/>
          </a:stretch>
        </p:blipFill>
        <p:spPr>
          <a:xfrm>
            <a:off y="1390100" x="2070574"/>
            <a:ext cy="3705524" cx="5231326"/>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y="0" x="0"/>
          <a:ext cy="0" cx="0"/>
          <a:chOff y="0" x="0"/>
          <a:chExt cy="0" cx="0"/>
        </a:xfrm>
      </p:grpSpPr>
      <p:sp>
        <p:nvSpPr>
          <p:cNvPr id="113" name="Shape 113"/>
          <p:cNvSpPr txBox="1"/>
          <p:nvPr>
            <p:ph type="ctrTitle"/>
          </p:nvPr>
        </p:nvSpPr>
        <p:spPr>
          <a:xfrm rot="840064">
            <a:off y="2020487" x="1858045"/>
            <a:ext cy="1102542" cx="6400758"/>
          </a:xfrm>
          <a:prstGeom prst="rect">
            <a:avLst/>
          </a:prstGeom>
        </p:spPr>
        <p:txBody>
          <a:bodyPr bIns="91425" rIns="91425" lIns="91425" tIns="91425" anchor="b" anchorCtr="0">
            <a:noAutofit/>
          </a:bodyPr>
          <a:lstStyle/>
          <a:p>
            <a:pPr>
              <a:spcBef>
                <a:spcPts val="0"/>
              </a:spcBef>
              <a:buNone/>
            </a:pPr>
            <a:r>
              <a:rPr lang="es-419"/>
              <a:t>BUSCADOR DE VIDEOS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ctrTitle"/>
          </p:nvPr>
        </p:nvSpPr>
        <p:spPr>
          <a:xfrm>
            <a:off y="215725" x="685350"/>
            <a:ext cy="3270000" cx="7773299"/>
          </a:xfrm>
          <a:prstGeom prst="rect">
            <a:avLst/>
          </a:prstGeom>
          <a:solidFill>
            <a:srgbClr val="85200C"/>
          </a:solidFill>
          <a:ln w="9525" cap="flat">
            <a:solidFill>
              <a:srgbClr val="CC0000"/>
            </a:solidFill>
            <a:prstDash val="solid"/>
            <a:round/>
            <a:headEnd w="med" len="med" type="none"/>
            <a:tailEnd w="med" len="med" type="none"/>
          </a:ln>
        </p:spPr>
        <p:txBody>
          <a:bodyPr bIns="91425" rIns="91425" lIns="91425" tIns="91425" anchor="b" anchorCtr="0">
            <a:noAutofit/>
          </a:bodyPr>
          <a:lstStyle/>
          <a:p>
            <a:pPr rtl="0">
              <a:spcBef>
                <a:spcPts val="0"/>
              </a:spcBef>
              <a:buNone/>
            </a:pPr>
            <a:r>
              <a:rPr b="0" sz="2000" lang="es-419">
                <a:solidFill>
                  <a:srgbClr val="252525"/>
                </a:solidFill>
                <a:latin typeface="Impact"/>
                <a:ea typeface="Impact"/>
                <a:cs typeface="Impact"/>
                <a:sym typeface="Impact"/>
              </a:rPr>
              <a:t>Los </a:t>
            </a:r>
            <a:r>
              <a:rPr sz="2000" lang="es-419">
                <a:solidFill>
                  <a:srgbClr val="252525"/>
                </a:solidFill>
                <a:latin typeface="Impact"/>
                <a:ea typeface="Impact"/>
                <a:cs typeface="Impact"/>
                <a:sym typeface="Impact"/>
              </a:rPr>
              <a:t>buscadores de videos</a:t>
            </a:r>
            <a:r>
              <a:rPr b="0" sz="2000" lang="es-419">
                <a:solidFill>
                  <a:srgbClr val="252525"/>
                </a:solidFill>
                <a:latin typeface="Impact"/>
                <a:ea typeface="Impact"/>
                <a:cs typeface="Impact"/>
                <a:sym typeface="Impact"/>
              </a:rPr>
              <a:t> son programas informáticos diseñados para encontrar vídeos almacenados en dispositivos digitales, ya sea en </a:t>
            </a:r>
            <a:r>
              <a:rPr b="0" sz="2000" lang="es-419">
                <a:solidFill>
                  <a:srgbClr val="0B0080"/>
                </a:solidFill>
                <a:latin typeface="Impact"/>
                <a:ea typeface="Impact"/>
                <a:cs typeface="Impact"/>
                <a:sym typeface="Impact"/>
                <a:hlinkClick r:id="rId3"/>
              </a:rPr>
              <a:t>servidores</a:t>
            </a:r>
            <a:r>
              <a:rPr b="0" sz="2000" lang="es-419">
                <a:solidFill>
                  <a:srgbClr val="252525"/>
                </a:solidFill>
                <a:latin typeface="Impact"/>
                <a:ea typeface="Impact"/>
                <a:cs typeface="Impact"/>
                <a:sym typeface="Impact"/>
              </a:rPr>
              <a:t> a través de </a:t>
            </a:r>
            <a:r>
              <a:rPr b="0" sz="2000" lang="es-419">
                <a:solidFill>
                  <a:srgbClr val="0B0080"/>
                </a:solidFill>
                <a:latin typeface="Impact"/>
                <a:ea typeface="Impact"/>
                <a:cs typeface="Impact"/>
                <a:sym typeface="Impact"/>
                <a:hlinkClick r:id="rId4"/>
              </a:rPr>
              <a:t>Internet</a:t>
            </a:r>
            <a:r>
              <a:rPr b="0" sz="2000" lang="es-419">
                <a:solidFill>
                  <a:srgbClr val="252525"/>
                </a:solidFill>
                <a:latin typeface="Impact"/>
                <a:ea typeface="Impact"/>
                <a:cs typeface="Impact"/>
                <a:sym typeface="Impact"/>
              </a:rPr>
              <a:t> o en unidades de memoria de un mismo equipo informático. Estas búsquedas se pueden hacer con ciertos procesos de análisis y mediante etiquetas descriptivas, extrae información del material audiovisual y lo anota en forma de </a:t>
            </a:r>
            <a:r>
              <a:rPr b="0" sz="2000" lang="es-419">
                <a:solidFill>
                  <a:srgbClr val="0B0080"/>
                </a:solidFill>
                <a:latin typeface="Impact"/>
                <a:ea typeface="Impact"/>
                <a:cs typeface="Impact"/>
                <a:sym typeface="Impact"/>
                <a:hlinkClick r:id="rId5"/>
              </a:rPr>
              <a:t>metadatos</a:t>
            </a:r>
            <a:r>
              <a:rPr b="0" sz="2000" lang="es-419">
                <a:solidFill>
                  <a:srgbClr val="252525"/>
                </a:solidFill>
                <a:latin typeface="Impact"/>
                <a:ea typeface="Impact"/>
                <a:cs typeface="Impact"/>
                <a:sym typeface="Impact"/>
              </a:rPr>
              <a:t>, los cuales serán rastreados por los </a:t>
            </a:r>
            <a:r>
              <a:rPr b="0" sz="2000" lang="es-419">
                <a:solidFill>
                  <a:srgbClr val="0B0080"/>
                </a:solidFill>
                <a:latin typeface="Impact"/>
                <a:ea typeface="Impact"/>
                <a:cs typeface="Impact"/>
                <a:sym typeface="Impact"/>
                <a:hlinkClick r:id="rId6"/>
              </a:rPr>
              <a:t>motores de búsqueda</a:t>
            </a:r>
            <a:r>
              <a:rPr b="0" sz="2000" lang="es-419">
                <a:solidFill>
                  <a:srgbClr val="252525"/>
                </a:solidFill>
                <a:latin typeface="Impact"/>
                <a:ea typeface="Impact"/>
                <a:cs typeface="Impact"/>
                <a:sym typeface="Impact"/>
              </a:rPr>
              <a:t>.</a:t>
            </a:r>
          </a:p>
          <a:p>
            <a:pPr>
              <a:spcBef>
                <a:spcPts val="0"/>
              </a:spcBef>
              <a:buNone/>
            </a:pPr>
            <a:r>
              <a:t/>
            </a:r>
            <a:endParaRPr sz="1800">
              <a:solidFill>
                <a:srgbClr val="252525"/>
              </a:solidFill>
              <a:latin typeface="Courier New"/>
              <a:ea typeface="Courier New"/>
              <a:cs typeface="Courier New"/>
              <a:sym typeface="Courier New"/>
            </a:endParaRPr>
          </a:p>
        </p:txBody>
      </p:sp>
      <p:pic>
        <p:nvPicPr>
          <p:cNvPr id="119" name="Shape 119"/>
          <p:cNvPicPr preferRelativeResize="0"/>
          <p:nvPr/>
        </p:nvPicPr>
        <p:blipFill>
          <a:blip r:embed="rId7">
            <a:alphaModFix/>
          </a:blip>
          <a:stretch>
            <a:fillRect/>
          </a:stretch>
        </p:blipFill>
        <p:spPr>
          <a:xfrm>
            <a:off y="3268362" x="5839262"/>
            <a:ext cy="1743075" cx="26193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ctrTitle"/>
          </p:nvPr>
        </p:nvSpPr>
        <p:spPr>
          <a:xfrm>
            <a:off y="2288350" x="1956875"/>
            <a:ext cy="1043399" cx="6569400"/>
          </a:xfrm>
          <a:prstGeom prst="rect">
            <a:avLst/>
          </a:prstGeom>
        </p:spPr>
        <p:txBody>
          <a:bodyPr bIns="91425" rIns="91425" lIns="91425" tIns="91425" anchor="b" anchorCtr="0">
            <a:noAutofit/>
          </a:bodyPr>
          <a:lstStyle/>
          <a:p>
            <a:pPr algn="r">
              <a:spcBef>
                <a:spcPts val="0"/>
              </a:spcBef>
              <a:buNone/>
            </a:pPr>
            <a:r>
              <a:rPr lang="es-419"/>
              <a:t>BUSCADOR DE MUSICA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