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39BBC3-6EC9-4026-B4C1-E03A4217A799}" type="datetimeFigureOut">
              <a:rPr lang="es-MX" smtClean="0"/>
              <a:t>09/09/2014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CAF24E-311B-43E7-BA43-E92D7FE381EF}" type="slidenum">
              <a:rPr lang="es-MX" smtClean="0"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8800" dirty="0" smtClean="0"/>
              <a:t>Las tic´s</a:t>
            </a:r>
            <a:endParaRPr lang="es-MX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Navegador / Buscador</a:t>
            </a:r>
            <a:endParaRPr lang="es-MX" sz="3600" b="1" dirty="0"/>
          </a:p>
        </p:txBody>
      </p:sp>
    </p:spTree>
  </p:cSld>
  <p:clrMapOvr>
    <a:masterClrMapping/>
  </p:clrMapOvr>
  <p:transition>
    <p:dissolv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98442" cy="5400600"/>
          </a:xfrm>
        </p:spPr>
        <p:txBody>
          <a:bodyPr>
            <a:normAutofit fontScale="90000"/>
          </a:bodyPr>
          <a:lstStyle/>
          <a:p>
            <a:r>
              <a:rPr lang="es-MX" sz="2200" dirty="0" smtClean="0">
                <a:solidFill>
                  <a:schemeClr val="bg1"/>
                </a:solidFill>
              </a:rPr>
              <a:t>INSTITUTO Benemérito NORMAL </a:t>
            </a:r>
            <a:r>
              <a:rPr lang="es-MX" sz="2200" dirty="0" smtClean="0">
                <a:solidFill>
                  <a:schemeClr val="bg1"/>
                </a:solidFill>
              </a:rPr>
              <a:t>DEL ESTADO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/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GRAL</a:t>
            </a:r>
            <a:r>
              <a:rPr lang="es-MX" sz="2200" dirty="0" smtClean="0">
                <a:solidFill>
                  <a:schemeClr val="bg1"/>
                </a:solidFill>
              </a:rPr>
              <a:t>. JUAN CRISÓSTOMO BONILLA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/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LICENCIATURA </a:t>
            </a:r>
            <a:r>
              <a:rPr lang="es-MX" sz="2200" dirty="0" smtClean="0">
                <a:solidFill>
                  <a:schemeClr val="bg1"/>
                </a:solidFill>
              </a:rPr>
              <a:t>EN EDUCACIÓN PREESCOLAR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/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“NAVEGADOR/BUSCADOR”</a:t>
            </a:r>
            <a:r>
              <a:rPr lang="es-MX" sz="2200" dirty="0" smtClean="0">
                <a:solidFill>
                  <a:schemeClr val="bg1"/>
                </a:solidFill>
              </a:rPr>
              <a:t/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 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smtClean="0">
                <a:solidFill>
                  <a:schemeClr val="bg1"/>
                </a:solidFill>
              </a:rPr>
              <a:t/>
            </a:r>
            <a:br>
              <a:rPr lang="es-MX" sz="2200" smtClean="0">
                <a:solidFill>
                  <a:schemeClr val="bg1"/>
                </a:solidFill>
              </a:rPr>
            </a:br>
            <a:r>
              <a:rPr lang="es-MX" sz="2200" smtClean="0">
                <a:solidFill>
                  <a:schemeClr val="bg1"/>
                </a:solidFill>
              </a:rPr>
              <a:t>BERTHA MARÍA LIMÓN VAZQUEZ</a:t>
            </a:r>
            <a:r>
              <a:rPr lang="es-MX" sz="2200" dirty="0" smtClean="0">
                <a:solidFill>
                  <a:schemeClr val="bg1"/>
                </a:solidFill>
              </a:rPr>
              <a:t/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 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SANDRA PORTILLO MORALES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1 “B”</a:t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/>
            </a:r>
            <a:br>
              <a:rPr lang="es-MX" sz="2200" dirty="0" smtClean="0">
                <a:solidFill>
                  <a:schemeClr val="bg1"/>
                </a:solidFill>
              </a:rPr>
            </a:br>
            <a:r>
              <a:rPr lang="es-MX" sz="2200" dirty="0" smtClean="0">
                <a:solidFill>
                  <a:schemeClr val="bg1"/>
                </a:solidFill>
              </a:rPr>
              <a:t>9 </a:t>
            </a:r>
            <a:r>
              <a:rPr lang="es-MX" sz="2200" dirty="0" smtClean="0">
                <a:solidFill>
                  <a:schemeClr val="bg1"/>
                </a:solidFill>
              </a:rPr>
              <a:t>DE SEPTIEMBRE DE 2014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 NAVEGADOR?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MX" sz="2600" b="1" dirty="0" smtClean="0"/>
              <a:t>Un </a:t>
            </a:r>
            <a:r>
              <a:rPr lang="es-MX" sz="2600" b="1" dirty="0" smtClean="0"/>
              <a:t>Explorador Web o Navegador es un programa que permite visualizar páginas web en la red además de acceder a otros recursos, documentos almacenados y guardar información.</a:t>
            </a:r>
          </a:p>
          <a:p>
            <a:pPr fontAlgn="base"/>
            <a:r>
              <a:rPr lang="es-MX" sz="2600" b="1" dirty="0" smtClean="0"/>
              <a:t>El Navegador se comunica con el servidor a través del protocolo HTTP y le pide el archivo solicitado en código HTML, después lo interpreta y muestra en pantalla para el usuario.</a:t>
            </a:r>
          </a:p>
          <a:p>
            <a:endParaRPr lang="es-MX" dirty="0"/>
          </a:p>
        </p:txBody>
      </p:sp>
    </p:spTree>
  </p:cSld>
  <p:clrMapOvr>
    <a:masterClrMapping/>
  </p:clrMapOvr>
  <p:transition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Navegador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Los más populares son Internet Explorer, Mozilla Firefox, Safari, Opera y Google Chrome. </a:t>
            </a:r>
          </a:p>
          <a:p>
            <a:endParaRPr lang="es-MX" dirty="0"/>
          </a:p>
        </p:txBody>
      </p:sp>
      <p:pic>
        <p:nvPicPr>
          <p:cNvPr id="4" name="3 Imagen" descr="ggg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78587">
            <a:off x="1047926" y="3606421"/>
            <a:ext cx="3090342" cy="2012057"/>
          </a:xfrm>
          <a:prstGeom prst="rect">
            <a:avLst/>
          </a:prstGeom>
        </p:spPr>
      </p:pic>
      <p:pic>
        <p:nvPicPr>
          <p:cNvPr id="5" name="4 Imagen" descr="uu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67191">
            <a:off x="4860032" y="3861048"/>
            <a:ext cx="3482330" cy="2089398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 BUSCADOR?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Son los programas dentro de un sitio o página web, los cuales, al ingresar palabras clave, operan dentro de la base de datos del mismo buscador y recopilando todas las páginas posibles, que contengan información relacionada con lo que se este buscando</a:t>
            </a:r>
            <a:r>
              <a:rPr lang="es-MX" sz="2400" b="1" dirty="0" smtClean="0"/>
              <a:t>.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Los </a:t>
            </a:r>
            <a:r>
              <a:rPr lang="es-MX" sz="2400" b="1" dirty="0" smtClean="0"/>
              <a:t>buscadores dependen de un programa que se encarga de hacer coincidir las palabras clave que el usuario indica en la búsqueda con documentos más relevantes que existen en la </a:t>
            </a:r>
            <a:r>
              <a:rPr lang="es-MX" sz="2400" b="1" dirty="0" smtClean="0"/>
              <a:t>red.</a:t>
            </a:r>
            <a:endParaRPr lang="es-MX" sz="2400" b="1" dirty="0" smtClean="0"/>
          </a:p>
          <a:p>
            <a:endParaRPr lang="es-MX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Buscador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google</a:t>
            </a:r>
            <a:endParaRPr lang="es-MX" dirty="0" smtClean="0"/>
          </a:p>
          <a:p>
            <a:r>
              <a:rPr lang="es-MX" dirty="0" smtClean="0"/>
              <a:t>Search.yahoo</a:t>
            </a:r>
          </a:p>
          <a:p>
            <a:r>
              <a:rPr lang="es-MX" dirty="0" smtClean="0"/>
              <a:t>bing</a:t>
            </a:r>
            <a:endParaRPr lang="es-MX" dirty="0" smtClean="0"/>
          </a:p>
          <a:p>
            <a:r>
              <a:rPr lang="es-MX" dirty="0" smtClean="0"/>
              <a:t>foofoind</a:t>
            </a:r>
            <a:endParaRPr lang="es-MX" dirty="0" smtClean="0"/>
          </a:p>
          <a:p>
            <a:r>
              <a:rPr lang="es-MX" dirty="0" smtClean="0"/>
              <a:t>rtbot</a:t>
            </a:r>
            <a:endParaRPr lang="es-MX" dirty="0" smtClean="0"/>
          </a:p>
          <a:p>
            <a:r>
              <a:rPr lang="es-MX" dirty="0" smtClean="0"/>
              <a:t>chacha</a:t>
            </a:r>
            <a:endParaRPr lang="es-MX" dirty="0" smtClean="0"/>
          </a:p>
          <a:p>
            <a:r>
              <a:rPr lang="es-MX" dirty="0" smtClean="0"/>
              <a:t>duckduckgo</a:t>
            </a:r>
            <a:endParaRPr lang="es-MX" dirty="0" smtClean="0"/>
          </a:p>
          <a:p>
            <a:r>
              <a:rPr lang="es-MX" dirty="0" smtClean="0"/>
              <a:t>hispavista</a:t>
            </a:r>
            <a:endParaRPr lang="es-MX" dirty="0" smtClean="0"/>
          </a:p>
          <a:p>
            <a:r>
              <a:rPr lang="es-MX" dirty="0" smtClean="0"/>
              <a:t>baidu</a:t>
            </a:r>
            <a:endParaRPr lang="es-MX" dirty="0" smtClean="0"/>
          </a:p>
          <a:p>
            <a:r>
              <a:rPr lang="es-MX" dirty="0" smtClean="0"/>
              <a:t>dmoz.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kk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348880"/>
            <a:ext cx="5142933" cy="3240360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Diferencia entre Buscador/Navegador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Podemos diferenciar fácilmente ambas cosas ya que los navegadores te permiten ver la información de una pagina web y los buscadores son una pagina web que busca todo lo que desees.﻿</a:t>
            </a:r>
          </a:p>
          <a:p>
            <a:endParaRPr lang="es-MX" dirty="0"/>
          </a:p>
        </p:txBody>
      </p:sp>
      <p:pic>
        <p:nvPicPr>
          <p:cNvPr id="4" name="3 Imagen" descr="kkou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77072"/>
            <a:ext cx="4977358" cy="2366536"/>
          </a:xfrm>
          <a:prstGeom prst="rect">
            <a:avLst/>
          </a:prstGeom>
        </p:spPr>
      </p:pic>
    </p:spTree>
  </p:cSld>
  <p:clrMapOvr>
    <a:masterClrMapping/>
  </p:clrMapOvr>
  <p:transition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onalizado 2">
      <a:dk1>
        <a:srgbClr val="000000"/>
      </a:dk1>
      <a:lt1>
        <a:srgbClr val="3F0040"/>
      </a:lt1>
      <a:dk2>
        <a:srgbClr val="1F497D"/>
      </a:dk2>
      <a:lt2>
        <a:srgbClr val="EEECE1"/>
      </a:lt2>
      <a:accent1>
        <a:srgbClr val="F79646"/>
      </a:accent1>
      <a:accent2>
        <a:srgbClr val="92D050"/>
      </a:accent2>
      <a:accent3>
        <a:srgbClr val="FE19FF"/>
      </a:accent3>
      <a:accent4>
        <a:srgbClr val="000000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232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Vértice</vt:lpstr>
      <vt:lpstr>Las tic´s</vt:lpstr>
      <vt:lpstr>INSTITUTO Benemérito NORMAL DEL ESTADO  GRAL. JUAN CRISÓSTOMO BONILLA  LICENCIATURA EN EDUCACIÓN PREESCOLAR  “NAVEGADOR/BUSCADOR”    BERTHA MARÍA LIMÓN VAZQUEZ   SANDRA PORTILLO MORALES 1 “B”  9 DE SEPTIEMBRE DE 2014 </vt:lpstr>
      <vt:lpstr>¿QUÉ ES UN NAVEGADOR?</vt:lpstr>
      <vt:lpstr>Ejemplos de Navegador</vt:lpstr>
      <vt:lpstr>¿QUÉ ES UN BUSCADOR?</vt:lpstr>
      <vt:lpstr>Ejemplos de Buscador</vt:lpstr>
      <vt:lpstr>Diferencia entre Buscador/Navegador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</dc:title>
  <dc:creator>LEXUS</dc:creator>
  <cp:lastModifiedBy>LEXUS</cp:lastModifiedBy>
  <cp:revision>5</cp:revision>
  <dcterms:created xsi:type="dcterms:W3CDTF">2014-09-09T22:50:16Z</dcterms:created>
  <dcterms:modified xsi:type="dcterms:W3CDTF">2014-09-09T23:22:07Z</dcterms:modified>
</cp:coreProperties>
</file>