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q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854948" y="118467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854948" y="162403"/>
            <a:ext cx="7831799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3890E4-7ADA-456E-9D17-C4C05E34A7E7}" type="datetimeFigureOut">
              <a:rPr lang="es-MX" smtClean="0"/>
              <a:pPr/>
              <a:t>05/11/2014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BDF5E3-ACAA-4B5D-9555-338C563C920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323528" y="483518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5000" dirty="0"/>
              <a:t>La Refundación de la universidad Nacional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0" y="4099800"/>
            <a:ext cx="3816424" cy="104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sz="2400" dirty="0">
                <a:solidFill>
                  <a:schemeClr val="tx1"/>
                </a:solidFill>
              </a:rPr>
              <a:t>La Revolución Mexicana y los Nuevos Proyectos Educativos.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23528" y="2211710"/>
            <a:ext cx="36724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Equipo 1          1°B</a:t>
            </a:r>
          </a:p>
          <a:p>
            <a:r>
              <a:rPr lang="es-MX" dirty="0" smtClean="0"/>
              <a:t>Areli Cadena Romero</a:t>
            </a:r>
          </a:p>
          <a:p>
            <a:r>
              <a:rPr lang="es-MX" dirty="0" smtClean="0"/>
              <a:t>Yesica Lizet López </a:t>
            </a:r>
            <a:r>
              <a:rPr lang="es-MX" dirty="0" smtClean="0"/>
              <a:t>López</a:t>
            </a:r>
            <a:r>
              <a:rPr lang="es-MX" dirty="0" smtClean="0"/>
              <a:t> </a:t>
            </a:r>
          </a:p>
          <a:p>
            <a:r>
              <a:rPr lang="es-MX" dirty="0" smtClean="0"/>
              <a:t>Andrea García </a:t>
            </a:r>
            <a:r>
              <a:rPr lang="es-MX" dirty="0" smtClean="0"/>
              <a:t>García</a:t>
            </a:r>
            <a:r>
              <a:rPr lang="es-MX" dirty="0" smtClean="0"/>
              <a:t> </a:t>
            </a:r>
          </a:p>
          <a:p>
            <a:r>
              <a:rPr lang="es-MX" dirty="0" smtClean="0"/>
              <a:t>Sandra Porillo Morales </a:t>
            </a:r>
            <a:endParaRPr lang="es-MX" dirty="0"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/>
              <a:t>En la segunda década del siglo XX se inició un proceso de institucionalización.</a:t>
            </a:r>
          </a:p>
          <a:p>
            <a:pPr>
              <a:spcBef>
                <a:spcPts val="0"/>
              </a:spcBef>
              <a:buNone/>
            </a:pPr>
            <a:r>
              <a:rPr lang="es"/>
              <a:t>Prueba de ello fue la creación de la SEP que vino a sustituir a la Secretaría de Instrucción Pública y de las Bellas Artes.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2866" y="3496691"/>
            <a:ext cx="2963449" cy="136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539552" y="555526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dirty="0"/>
              <a:t>La nueva Secretaría sustituyó a la vieja fórmula positivista de instrucción por el concepto de la educación, realiza un concepto revolucionario de “educar”.</a:t>
            </a:r>
          </a:p>
        </p:txBody>
      </p:sp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4248" y="2285801"/>
            <a:ext cx="1938124" cy="2857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95536" y="987574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dirty="0"/>
              <a:t>La Cámara de Diputados discutió el proyecto presentado por Vasconcelos para la creación de la SEP, dicha propuesta pretende institucionalizar la educación federal en México.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1921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76256" y="3003798"/>
            <a:ext cx="1843775" cy="2004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 dirty="0"/>
              <a:t>José Vasconcelos llegó como secretario </a:t>
            </a:r>
            <a:r>
              <a:rPr lang="es" dirty="0" smtClean="0"/>
              <a:t>de educación</a:t>
            </a:r>
            <a:r>
              <a:rPr lang="es" dirty="0"/>
              <a:t>.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22 de octubre de 1921</a:t>
            </a:r>
          </a:p>
        </p:txBody>
      </p:sp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3300" y="2045125"/>
            <a:ext cx="1828800" cy="250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967800" y="163175"/>
            <a:ext cx="7208400" cy="840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 sz="4800" dirty="0" smtClean="0">
                <a:solidFill>
                  <a:schemeClr val="tx1"/>
                </a:solidFill>
              </a:rPr>
              <a:t>Antecedentes</a:t>
            </a:r>
            <a:r>
              <a:rPr lang="es" sz="4800" dirty="0" smtClean="0">
                <a:solidFill>
                  <a:srgbClr val="FFFFFF"/>
                </a:solidFill>
              </a:rPr>
              <a:t>s</a:t>
            </a:r>
            <a:endParaRPr lang="es" sz="4800" dirty="0">
              <a:solidFill>
                <a:srgbClr val="FFFFFF"/>
              </a:solidFill>
            </a:endParaRPr>
          </a:p>
        </p:txBody>
      </p:sp>
      <p:sp>
        <p:nvSpPr>
          <p:cNvPr id="62" name="Shape 62"/>
          <p:cNvSpPr txBox="1"/>
          <p:nvPr/>
        </p:nvSpPr>
        <p:spPr>
          <a:xfrm>
            <a:off x="513275" y="1133500"/>
            <a:ext cx="8340899" cy="351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2400" dirty="0">
                <a:solidFill>
                  <a:schemeClr val="tx1"/>
                </a:solidFill>
              </a:rPr>
              <a:t>-Durante la época colonial se formó la Universidad Real</a:t>
            </a:r>
          </a:p>
          <a:p>
            <a:pPr rtl="0">
              <a:spcBef>
                <a:spcPts val="0"/>
              </a:spcBef>
              <a:buNone/>
            </a:pPr>
            <a:r>
              <a:rPr lang="es" sz="2400" dirty="0">
                <a:solidFill>
                  <a:schemeClr val="tx1"/>
                </a:solidFill>
              </a:rPr>
              <a:t>-En 1865 fue suprimida por Maximiliano </a:t>
            </a:r>
          </a:p>
          <a:p>
            <a:pPr rtl="0">
              <a:spcBef>
                <a:spcPts val="0"/>
              </a:spcBef>
              <a:buNone/>
            </a:pPr>
            <a:r>
              <a:rPr lang="es" sz="2400" dirty="0">
                <a:solidFill>
                  <a:schemeClr val="tx1"/>
                </a:solidFill>
              </a:rPr>
              <a:t>-Durante el Periodo de </a:t>
            </a:r>
            <a:r>
              <a:rPr lang="es" sz="2400" dirty="0" smtClean="0">
                <a:solidFill>
                  <a:schemeClr val="tx1"/>
                </a:solidFill>
              </a:rPr>
              <a:t>Juárez </a:t>
            </a:r>
            <a:r>
              <a:rPr lang="es" sz="2400" dirty="0">
                <a:solidFill>
                  <a:schemeClr val="tx1"/>
                </a:solidFill>
              </a:rPr>
              <a:t>se ratificó su clausura. (1867-1872)</a:t>
            </a:r>
          </a:p>
          <a:p>
            <a:pPr rtl="0">
              <a:spcBef>
                <a:spcPts val="0"/>
              </a:spcBef>
              <a:buNone/>
            </a:pPr>
            <a:r>
              <a:rPr lang="es" sz="2400" dirty="0">
                <a:solidFill>
                  <a:schemeClr val="tx1"/>
                </a:solidFill>
              </a:rPr>
              <a:t>-Se demolió el edificio durante el                                                                    periodo de Juárez.</a:t>
            </a:r>
          </a:p>
          <a:p>
            <a:pPr>
              <a:spcBef>
                <a:spcPts val="0"/>
              </a:spcBef>
              <a:buNone/>
            </a:pPr>
            <a:endParaRPr sz="2400" dirty="0">
              <a:solidFill>
                <a:srgbClr val="F3F3F3"/>
              </a:solidFill>
            </a:endParaRP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1262" y="2655062"/>
            <a:ext cx="300037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s"/>
              <a:t>Justo Sierra publicó un proyecto de la universidad. Este nuevo proyecto una Escuela de Altos Estudios, donde se desarrollaría la investigación del país. 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10 de febrero de 1881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3537" y="3207450"/>
            <a:ext cx="5536925" cy="193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1800"/>
              <a:t>En el Proyecto de Escuelas Nacionales, se incorporarían: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-La Nacional Preparatoria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-La Secundaria de Mujeres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-Bellas Artes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-Comercio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-Ingenieros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-Medicina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-Jurisprudencia</a:t>
            </a:r>
          </a:p>
          <a:p>
            <a:pPr rtl="0">
              <a:spcBef>
                <a:spcPts val="0"/>
              </a:spcBef>
              <a:buNone/>
            </a:pPr>
            <a:r>
              <a:rPr lang="es" sz="1800"/>
              <a:t>-Escuela Normal de Altos Estudios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1881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0925" y="1752550"/>
            <a:ext cx="38100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La universidad nacional se había fundado y  en septiembre de ese mismo año, había desaparecido.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1910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4675" y="2280500"/>
            <a:ext cx="2459950" cy="286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 dirty="0"/>
              <a:t>La universidad abrió sus puertas con 4 escuelas:</a:t>
            </a:r>
            <a:br>
              <a:rPr lang="es" dirty="0"/>
            </a:br>
            <a:r>
              <a:rPr lang="es" dirty="0"/>
              <a:t>*Ingenieros.</a:t>
            </a:r>
          </a:p>
          <a:p>
            <a:pPr lvl="0">
              <a:spcBef>
                <a:spcPts val="0"/>
              </a:spcBef>
              <a:buNone/>
            </a:pPr>
            <a:r>
              <a:rPr lang="es" dirty="0" smtClean="0"/>
              <a:t>  *</a:t>
            </a:r>
            <a:r>
              <a:rPr lang="es" dirty="0"/>
              <a:t>Jurisprudencia. </a:t>
            </a:r>
            <a:br>
              <a:rPr lang="es" dirty="0"/>
            </a:br>
            <a:r>
              <a:rPr lang="es" dirty="0"/>
              <a:t>*Medicina.</a:t>
            </a:r>
            <a:br>
              <a:rPr lang="es" dirty="0"/>
            </a:br>
            <a:r>
              <a:rPr lang="es" dirty="0"/>
              <a:t>*Escuela de altos estudios.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1910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4325" y="1896933"/>
            <a:ext cx="2873024" cy="1909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Vasconcelos asumió la rectoría de la Universidad Nacional a principios de junio del mismo año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1920	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0975" y="2501350"/>
            <a:ext cx="3619500" cy="247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67544" y="9875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457200" rtl="0">
              <a:spcBef>
                <a:spcPts val="0"/>
              </a:spcBef>
              <a:buNone/>
            </a:pPr>
            <a:r>
              <a:rPr lang="es" dirty="0"/>
              <a:t>  Vasconcelos asumió el reto de convertir esta institución que se encontraba en pleno “desastre”, en una que “trabajar por el pueblo” y sellara un “pacto con la revolución”.  </a:t>
            </a:r>
          </a:p>
          <a:p>
            <a:pPr marL="457200" indent="45720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856" y="3147814"/>
            <a:ext cx="5180774" cy="1518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3568" y="699542"/>
            <a:ext cx="7831799" cy="374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dirty="0"/>
              <a:t>Los logros del rector Vasconcelos fueron: </a:t>
            </a:r>
          </a:p>
          <a:p>
            <a:pPr marL="457200" lvl="0" indent="-419100" rtl="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s" dirty="0"/>
              <a:t>El diseño de la futura secretaria de educación pública. </a:t>
            </a:r>
          </a:p>
          <a:p>
            <a:pPr marL="457200" lvl="0" indent="-4191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lang="es" dirty="0"/>
              <a:t>La reintegración de la Escuela Nacional preparatoria y su alianza con el régimen revolucionario.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3928" y="3363838"/>
            <a:ext cx="4820474" cy="140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360</Words>
  <Application>Microsoft Office PowerPoint</Application>
  <PresentationFormat>Presentación en pantalla (16:9)</PresentationFormat>
  <Paragraphs>43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Concurrencia</vt:lpstr>
      <vt:lpstr>La Refundación de la universidad Nacional</vt:lpstr>
      <vt:lpstr>Diapositiva 2</vt:lpstr>
      <vt:lpstr>10 de febrero de 1881</vt:lpstr>
      <vt:lpstr>1881</vt:lpstr>
      <vt:lpstr>1910</vt:lpstr>
      <vt:lpstr>1910</vt:lpstr>
      <vt:lpstr>1920 </vt:lpstr>
      <vt:lpstr>Diapositiva 8</vt:lpstr>
      <vt:lpstr>Diapositiva 9</vt:lpstr>
      <vt:lpstr>Diapositiva 10</vt:lpstr>
      <vt:lpstr>Diapositiva 11</vt:lpstr>
      <vt:lpstr>1921</vt:lpstr>
      <vt:lpstr>22 de octubre de 1921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Refundación de la universidad Nacional</dc:title>
  <cp:lastModifiedBy>LEXUS</cp:lastModifiedBy>
  <cp:revision>2</cp:revision>
  <dcterms:modified xsi:type="dcterms:W3CDTF">2014-11-06T04:04:12Z</dcterms:modified>
</cp:coreProperties>
</file>